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333" r:id="rId3"/>
    <p:sldId id="386" r:id="rId4"/>
    <p:sldId id="373" r:id="rId5"/>
    <p:sldId id="374" r:id="rId6"/>
    <p:sldId id="453" r:id="rId7"/>
    <p:sldId id="375" r:id="rId8"/>
    <p:sldId id="448" r:id="rId9"/>
    <p:sldId id="449" r:id="rId10"/>
    <p:sldId id="462" r:id="rId11"/>
    <p:sldId id="452" r:id="rId12"/>
    <p:sldId id="451" r:id="rId13"/>
    <p:sldId id="456" r:id="rId14"/>
    <p:sldId id="459" r:id="rId15"/>
    <p:sldId id="450" r:id="rId16"/>
    <p:sldId id="460" r:id="rId17"/>
    <p:sldId id="461" r:id="rId18"/>
    <p:sldId id="292" r:id="rId19"/>
    <p:sldId id="287" r:id="rId20"/>
    <p:sldId id="288" r:id="rId21"/>
    <p:sldId id="465" r:id="rId22"/>
    <p:sldId id="466" r:id="rId23"/>
    <p:sldId id="291" r:id="rId24"/>
    <p:sldId id="294" r:id="rId25"/>
    <p:sldId id="293" r:id="rId26"/>
    <p:sldId id="295" r:id="rId27"/>
    <p:sldId id="447" r:id="rId28"/>
  </p:sldIdLst>
  <p:sldSz cx="12192000" cy="6858000"/>
  <p:notesSz cx="6858000" cy="9144000"/>
  <p:embeddedFontLst>
    <p:embeddedFont>
      <p:font typeface="Damion" panose="02000000000000000000" pitchFamily="2" charset="0"/>
      <p:regular r:id="rId31"/>
    </p:embeddedFont>
    <p:embeddedFont>
      <p:font typeface="Poppins Black" panose="00000A00000000000000" pitchFamily="2" charset="0"/>
      <p:bold r:id="rId32"/>
      <p:boldItalic r:id="rId33"/>
    </p:embeddedFont>
    <p:embeddedFont>
      <p:font typeface="Poppins Light" panose="00000400000000000000" pitchFamily="2" charset="0"/>
      <p:regular r:id="rId34"/>
      <p:italic r:id="rId35"/>
    </p:embeddedFont>
    <p:embeddedFont>
      <p:font typeface="맑은 고딕" panose="020B0503020000020004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03A"/>
    <a:srgbClr val="2EC9B3"/>
    <a:srgbClr val="FF9B82"/>
    <a:srgbClr val="163248"/>
    <a:srgbClr val="F9FBFB"/>
    <a:srgbClr val="B1343C"/>
    <a:srgbClr val="7693A2"/>
    <a:srgbClr val="D7DEDC"/>
    <a:srgbClr val="465760"/>
    <a:srgbClr val="74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4" autoAdjust="0"/>
    <p:restoredTop sz="94660"/>
  </p:normalViewPr>
  <p:slideViewPr>
    <p:cSldViewPr snapToGrid="0">
      <p:cViewPr>
        <p:scale>
          <a:sx n="66" d="100"/>
          <a:sy n="66" d="100"/>
        </p:scale>
        <p:origin x="1092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2021-06-27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2021-06-27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pptmon.com/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10" Type="http://schemas.openxmlformats.org/officeDocument/2006/relationships/image" Target="../media/image8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2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18" Type="http://schemas.openxmlformats.org/officeDocument/2006/relationships/image" Target="../media/image41.svg"/><Relationship Id="rId3" Type="http://schemas.openxmlformats.org/officeDocument/2006/relationships/image" Target="../media/image7.png"/><Relationship Id="rId21" Type="http://schemas.openxmlformats.org/officeDocument/2006/relationships/image" Target="../media/image42.png"/><Relationship Id="rId7" Type="http://schemas.openxmlformats.org/officeDocument/2006/relationships/image" Target="../media/image17.png"/><Relationship Id="rId12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7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Relationship Id="rId22" Type="http://schemas.openxmlformats.org/officeDocument/2006/relationships/image" Target="../media/image4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5.png"/><Relationship Id="rId18" Type="http://schemas.openxmlformats.org/officeDocument/2006/relationships/image" Target="../media/image16.svg"/><Relationship Id="rId26" Type="http://schemas.openxmlformats.org/officeDocument/2006/relationships/image" Target="../media/image51.svg"/><Relationship Id="rId3" Type="http://schemas.openxmlformats.org/officeDocument/2006/relationships/image" Target="../media/image7.png"/><Relationship Id="rId21" Type="http://schemas.openxmlformats.org/officeDocument/2006/relationships/image" Target="../media/image27.png"/><Relationship Id="rId7" Type="http://schemas.openxmlformats.org/officeDocument/2006/relationships/image" Target="../media/image44.png"/><Relationship Id="rId12" Type="http://schemas.openxmlformats.org/officeDocument/2006/relationships/image" Target="../media/image24.svg"/><Relationship Id="rId17" Type="http://schemas.openxmlformats.org/officeDocument/2006/relationships/image" Target="../media/image15.png"/><Relationship Id="rId25" Type="http://schemas.openxmlformats.org/officeDocument/2006/relationships/image" Target="../media/image5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7.svg"/><Relationship Id="rId20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49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6.png"/><Relationship Id="rId23" Type="http://schemas.openxmlformats.org/officeDocument/2006/relationships/image" Target="../media/image48.png"/><Relationship Id="rId10" Type="http://schemas.openxmlformats.org/officeDocument/2006/relationships/image" Target="../media/image2.svg"/><Relationship Id="rId19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36.svg"/><Relationship Id="rId22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5.png"/><Relationship Id="rId18" Type="http://schemas.openxmlformats.org/officeDocument/2006/relationships/image" Target="../media/image54.svg"/><Relationship Id="rId26" Type="http://schemas.openxmlformats.org/officeDocument/2006/relationships/image" Target="../media/image58.sv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.png"/><Relationship Id="rId12" Type="http://schemas.openxmlformats.org/officeDocument/2006/relationships/image" Target="../media/image53.svg"/><Relationship Id="rId17" Type="http://schemas.openxmlformats.org/officeDocument/2006/relationships/image" Target="../media/image5.png"/><Relationship Id="rId25" Type="http://schemas.openxmlformats.org/officeDocument/2006/relationships/image" Target="../media/image57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7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2.png"/><Relationship Id="rId24" Type="http://schemas.openxmlformats.org/officeDocument/2006/relationships/image" Target="../media/image5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55.png"/><Relationship Id="rId10" Type="http://schemas.openxmlformats.org/officeDocument/2006/relationships/image" Target="../media/image24.svg"/><Relationship Id="rId19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Relationship Id="rId22" Type="http://schemas.openxmlformats.org/officeDocument/2006/relationships/image" Target="../media/image18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52.png"/><Relationship Id="rId18" Type="http://schemas.openxmlformats.org/officeDocument/2006/relationships/image" Target="../media/image59.svg"/><Relationship Id="rId3" Type="http://schemas.openxmlformats.org/officeDocument/2006/relationships/image" Target="../media/image7.png"/><Relationship Id="rId21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56.svg"/><Relationship Id="rId20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5.png"/><Relationship Id="rId23" Type="http://schemas.openxmlformats.org/officeDocument/2006/relationships/image" Target="../media/image17.png"/><Relationship Id="rId10" Type="http://schemas.openxmlformats.org/officeDocument/2006/relationships/image" Target="../media/image22.svg"/><Relationship Id="rId19" Type="http://schemas.openxmlformats.org/officeDocument/2006/relationships/image" Target="../media/image27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53.svg"/><Relationship Id="rId22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2.png"/><Relationship Id="rId18" Type="http://schemas.openxmlformats.org/officeDocument/2006/relationships/image" Target="../media/image63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36.svg"/><Relationship Id="rId17" Type="http://schemas.openxmlformats.org/officeDocument/2006/relationships/image" Target="../media/image6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1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0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53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57.png"/><Relationship Id="rId18" Type="http://schemas.openxmlformats.org/officeDocument/2006/relationships/image" Target="../media/image16.svg"/><Relationship Id="rId26" Type="http://schemas.openxmlformats.org/officeDocument/2006/relationships/image" Target="../media/image51.svg"/><Relationship Id="rId3" Type="http://schemas.openxmlformats.org/officeDocument/2006/relationships/image" Target="../media/image7.png"/><Relationship Id="rId21" Type="http://schemas.openxmlformats.org/officeDocument/2006/relationships/image" Target="../media/image27.png"/><Relationship Id="rId7" Type="http://schemas.openxmlformats.org/officeDocument/2006/relationships/image" Target="../media/image64.png"/><Relationship Id="rId12" Type="http://schemas.openxmlformats.org/officeDocument/2006/relationships/image" Target="../media/image24.svg"/><Relationship Id="rId17" Type="http://schemas.openxmlformats.org/officeDocument/2006/relationships/image" Target="../media/image15.png"/><Relationship Id="rId25" Type="http://schemas.openxmlformats.org/officeDocument/2006/relationships/image" Target="../media/image5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7.svg"/><Relationship Id="rId20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6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6.png"/><Relationship Id="rId23" Type="http://schemas.openxmlformats.org/officeDocument/2006/relationships/image" Target="../media/image67.png"/><Relationship Id="rId10" Type="http://schemas.openxmlformats.org/officeDocument/2006/relationships/image" Target="../media/image2.svg"/><Relationship Id="rId19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66.svg"/><Relationship Id="rId22" Type="http://schemas.openxmlformats.org/officeDocument/2006/relationships/image" Target="../media/image2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4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3.png"/><Relationship Id="rId23" Type="http://schemas.openxmlformats.org/officeDocument/2006/relationships/image" Target="../media/image27.png"/><Relationship Id="rId10" Type="http://schemas.openxmlformats.org/officeDocument/2006/relationships/image" Target="../media/image18.svg"/><Relationship Id="rId19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17.png"/><Relationship Id="rId14" Type="http://schemas.openxmlformats.org/officeDocument/2006/relationships/image" Target="../media/image32.svg"/><Relationship Id="rId22" Type="http://schemas.openxmlformats.org/officeDocument/2006/relationships/image" Target="../media/image37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38.svg"/><Relationship Id="rId21" Type="http://schemas.openxmlformats.org/officeDocument/2006/relationships/image" Target="../media/image1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35.png"/><Relationship Id="rId10" Type="http://schemas.openxmlformats.org/officeDocument/2006/relationships/image" Target="../media/image20.svg"/><Relationship Id="rId19" Type="http://schemas.openxmlformats.org/officeDocument/2006/relationships/image" Target="../media/image3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18" Type="http://schemas.openxmlformats.org/officeDocument/2006/relationships/image" Target="../media/image41.svg"/><Relationship Id="rId3" Type="http://schemas.openxmlformats.org/officeDocument/2006/relationships/image" Target="../media/image7.png"/><Relationship Id="rId21" Type="http://schemas.openxmlformats.org/officeDocument/2006/relationships/image" Target="../media/image42.png"/><Relationship Id="rId7" Type="http://schemas.openxmlformats.org/officeDocument/2006/relationships/image" Target="../media/image17.png"/><Relationship Id="rId12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7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Relationship Id="rId22" Type="http://schemas.openxmlformats.org/officeDocument/2006/relationships/image" Target="../media/image4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16.svg"/><Relationship Id="rId26" Type="http://schemas.openxmlformats.org/officeDocument/2006/relationships/image" Target="../media/image51.svg"/><Relationship Id="rId3" Type="http://schemas.openxmlformats.org/officeDocument/2006/relationships/image" Target="../media/image45.svg"/><Relationship Id="rId21" Type="http://schemas.openxmlformats.org/officeDocument/2006/relationships/image" Target="../media/image27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15.png"/><Relationship Id="rId25" Type="http://schemas.openxmlformats.org/officeDocument/2006/relationships/image" Target="../media/image50.png"/><Relationship Id="rId2" Type="http://schemas.openxmlformats.org/officeDocument/2006/relationships/image" Target="../media/image44.png"/><Relationship Id="rId16" Type="http://schemas.openxmlformats.org/officeDocument/2006/relationships/image" Target="../media/image47.svg"/><Relationship Id="rId20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24" Type="http://schemas.openxmlformats.org/officeDocument/2006/relationships/image" Target="../media/image49.svg"/><Relationship Id="rId5" Type="http://schemas.openxmlformats.org/officeDocument/2006/relationships/image" Target="../media/image7.png"/><Relationship Id="rId15" Type="http://schemas.openxmlformats.org/officeDocument/2006/relationships/image" Target="../media/image46.png"/><Relationship Id="rId23" Type="http://schemas.openxmlformats.org/officeDocument/2006/relationships/image" Target="../media/image48.png"/><Relationship Id="rId10" Type="http://schemas.openxmlformats.org/officeDocument/2006/relationships/image" Target="../media/image2.svg"/><Relationship Id="rId19" Type="http://schemas.openxmlformats.org/officeDocument/2006/relationships/image" Target="../media/image2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6.svg"/><Relationship Id="rId22" Type="http://schemas.openxmlformats.org/officeDocument/2006/relationships/image" Target="../media/image2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5.png"/><Relationship Id="rId18" Type="http://schemas.openxmlformats.org/officeDocument/2006/relationships/image" Target="../media/image54.svg"/><Relationship Id="rId26" Type="http://schemas.openxmlformats.org/officeDocument/2006/relationships/image" Target="../media/image58.sv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.png"/><Relationship Id="rId12" Type="http://schemas.openxmlformats.org/officeDocument/2006/relationships/image" Target="../media/image53.svg"/><Relationship Id="rId17" Type="http://schemas.openxmlformats.org/officeDocument/2006/relationships/image" Target="../media/image5.png"/><Relationship Id="rId25" Type="http://schemas.openxmlformats.org/officeDocument/2006/relationships/image" Target="../media/image57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7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2.png"/><Relationship Id="rId24" Type="http://schemas.openxmlformats.org/officeDocument/2006/relationships/image" Target="../media/image5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55.png"/><Relationship Id="rId10" Type="http://schemas.openxmlformats.org/officeDocument/2006/relationships/image" Target="../media/image24.svg"/><Relationship Id="rId19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Relationship Id="rId22" Type="http://schemas.openxmlformats.org/officeDocument/2006/relationships/image" Target="../media/image18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52.png"/><Relationship Id="rId18" Type="http://schemas.openxmlformats.org/officeDocument/2006/relationships/image" Target="../media/image59.svg"/><Relationship Id="rId3" Type="http://schemas.openxmlformats.org/officeDocument/2006/relationships/image" Target="../media/image7.png"/><Relationship Id="rId21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56.svg"/><Relationship Id="rId20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5.png"/><Relationship Id="rId23" Type="http://schemas.openxmlformats.org/officeDocument/2006/relationships/image" Target="../media/image17.png"/><Relationship Id="rId10" Type="http://schemas.openxmlformats.org/officeDocument/2006/relationships/image" Target="../media/image22.svg"/><Relationship Id="rId19" Type="http://schemas.openxmlformats.org/officeDocument/2006/relationships/image" Target="../media/image27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53.svg"/><Relationship Id="rId22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2.png"/><Relationship Id="rId18" Type="http://schemas.openxmlformats.org/officeDocument/2006/relationships/image" Target="../media/image63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36.svg"/><Relationship Id="rId17" Type="http://schemas.openxmlformats.org/officeDocument/2006/relationships/image" Target="../media/image6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1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0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23.png"/><Relationship Id="rId14" Type="http://schemas.openxmlformats.org/officeDocument/2006/relationships/image" Target="../media/image5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4.sv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3.png"/><Relationship Id="rId24" Type="http://schemas.openxmlformats.org/officeDocument/2006/relationships/image" Target="../media/image2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3.png"/><Relationship Id="rId23" Type="http://schemas.openxmlformats.org/officeDocument/2006/relationships/image" Target="../media/image27.png"/><Relationship Id="rId10" Type="http://schemas.openxmlformats.org/officeDocument/2006/relationships/image" Target="../media/image18.svg"/><Relationship Id="rId19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17.png"/><Relationship Id="rId14" Type="http://schemas.openxmlformats.org/officeDocument/2006/relationships/image" Target="../media/image32.svg"/><Relationship Id="rId22" Type="http://schemas.openxmlformats.org/officeDocument/2006/relationships/image" Target="../media/image3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2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5" y="0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4" y="1115819"/>
            <a:ext cx="4626366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:a16="http://schemas.microsoft.com/office/drawing/2014/main" id="{333FFBE2-5C17-4580-88E0-1E46E3CC6B6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4" y="0"/>
            <a:ext cx="1620118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1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0" y="375146"/>
            <a:ext cx="1458798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69" y="2996671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7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8" y="4848839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-1" y="5249417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0" y="5060323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5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1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0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0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3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58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3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6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3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5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7" y="238813"/>
            <a:ext cx="928654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0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7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96816F78-61F1-4D1F-85D6-5A35385D9DC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576DBE92-EC69-4DE9-8A48-88F22B9AA66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326481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567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0" y="-549651"/>
            <a:ext cx="1260811" cy="236011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2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89" y="6056465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7" y="2241002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-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6" y="643448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0" y="6204664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21C03B2D-3B15-433E-B7CF-0035A33895C7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74526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349E435F-6DE1-4AA5-A0C6-4F14E84AE17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A9C6285-C52A-4E86-B88B-CE934725BD04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836681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166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2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2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8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0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6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:a16="http://schemas.microsoft.com/office/drawing/2014/main" id="{8D1E2A6E-0760-45E1-85CB-ADEFB1D05C2F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504951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:a16="http://schemas.microsoft.com/office/drawing/2014/main" id="{5E0DBFCB-B3FC-4468-AA30-89FDA56E5D2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096000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:a16="http://schemas.microsoft.com/office/drawing/2014/main" id="{DD92CC4E-9278-4579-A648-500915F8356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800476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:a16="http://schemas.microsoft.com/office/drawing/2014/main" id="{AE9DD117-B253-408E-937A-00646B4133F3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8391525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906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184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007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6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168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C950B496-43BB-4B43-92E3-87A8F744D55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5BE0D48-2EF9-4C27-8B5D-D457A5AD5A4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7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2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2" y="5081252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1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3" y="306003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6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38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0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8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8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6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0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7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6" y="4556531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0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5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2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8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2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7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0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1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3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8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0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1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7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8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5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5" y="4388527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7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0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3" y="5231953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18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7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2" y="203841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5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5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42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6.svg"/><Relationship Id="rId7" Type="http://schemas.openxmlformats.org/officeDocument/2006/relationships/image" Target="../media/image3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2.svg"/><Relationship Id="rId5" Type="http://schemas.openxmlformats.org/officeDocument/2006/relationships/image" Target="../media/image78.svg"/><Relationship Id="rId10" Type="http://schemas.openxmlformats.org/officeDocument/2006/relationships/image" Target="../media/image1.png"/><Relationship Id="rId4" Type="http://schemas.openxmlformats.org/officeDocument/2006/relationships/image" Target="../media/image77.png"/><Relationship Id="rId9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Poppins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fonts.google.com/specimen/Dam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966340" y="2856885"/>
            <a:ext cx="551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Family</a:t>
            </a:r>
            <a:endParaRPr lang="ko-KR" altLang="en-US" sz="8800" dirty="0">
              <a:solidFill>
                <a:srgbClr val="3B40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B6154-4560-46C2-8145-F58165C51987}"/>
              </a:ext>
            </a:extLst>
          </p:cNvPr>
          <p:cNvSpPr txBox="1"/>
          <p:nvPr/>
        </p:nvSpPr>
        <p:spPr>
          <a:xfrm>
            <a:off x="966340" y="4261445"/>
            <a:ext cx="551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B403A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400" dirty="0">
              <a:solidFill>
                <a:srgbClr val="3B403A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5368A-3090-4E21-B862-8EC2FC9BECD8}"/>
              </a:ext>
            </a:extLst>
          </p:cNvPr>
          <p:cNvSpPr txBox="1"/>
          <p:nvPr/>
        </p:nvSpPr>
        <p:spPr>
          <a:xfrm>
            <a:off x="966340" y="1707808"/>
            <a:ext cx="551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2EC9B3"/>
                </a:solidFill>
                <a:latin typeface="Damion" panose="02000000000000000000" pitchFamily="2" charset="0"/>
                <a:cs typeface="Arial" panose="020B0604020202020204" pitchFamily="34" charset="0"/>
              </a:rPr>
              <a:t>Happy</a:t>
            </a:r>
            <a:endParaRPr lang="ko-KR" altLang="en-US" sz="8800" dirty="0">
              <a:solidFill>
                <a:srgbClr val="2EC9B3"/>
              </a:solidFill>
              <a:latin typeface="Damio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38A613B7-D2B4-4EBB-85FC-8373C30EDF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6DCBE10-328D-427B-9252-6E5DA822F8F1}"/>
              </a:ext>
            </a:extLst>
          </p:cNvPr>
          <p:cNvSpPr/>
          <p:nvPr/>
        </p:nvSpPr>
        <p:spPr>
          <a:xfrm>
            <a:off x="2488489" y="5212766"/>
            <a:ext cx="2466363" cy="395512"/>
          </a:xfrm>
          <a:prstGeom prst="roundRect">
            <a:avLst>
              <a:gd name="adj" fmla="val 50000"/>
            </a:avLst>
          </a:prstGeom>
          <a:solidFill>
            <a:srgbClr val="FF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00. 00. 20XX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461BD4B-E747-4F35-AF2E-FCF6961B9E92}"/>
              </a:ext>
            </a:extLst>
          </p:cNvPr>
          <p:cNvSpPr txBox="1"/>
          <p:nvPr/>
        </p:nvSpPr>
        <p:spPr>
          <a:xfrm>
            <a:off x="2998844" y="659790"/>
            <a:ext cx="619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 dirty="0"/>
              <a:t>Subject Title Here</a:t>
            </a:r>
            <a:endParaRPr lang="ko-KR" altLang="en-US" sz="4000" dirty="0"/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B1DD5AD7-3A0A-49BD-94CC-726CCD84B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259689" y="1634576"/>
            <a:ext cx="1908389" cy="21810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0F5D94A-007E-4118-8232-2A32C655F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90379" y="3696268"/>
            <a:ext cx="1908389" cy="2181016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01EAFAD-713C-4602-86E9-5D48B475B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429001" y="3696269"/>
            <a:ext cx="1908389" cy="2181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F25D95-A6F0-439F-9D08-655ACEF48663}"/>
              </a:ext>
            </a:extLst>
          </p:cNvPr>
          <p:cNvSpPr txBox="1"/>
          <p:nvPr/>
        </p:nvSpPr>
        <p:spPr>
          <a:xfrm>
            <a:off x="2452663" y="2621539"/>
            <a:ext cx="15224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rgbClr val="FCF8F7"/>
                </a:solidFill>
                <a:latin typeface="+mn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CC1D-DCB3-4721-9FCF-93B06AC5092A}"/>
              </a:ext>
            </a:extLst>
          </p:cNvPr>
          <p:cNvSpPr txBox="1"/>
          <p:nvPr/>
        </p:nvSpPr>
        <p:spPr>
          <a:xfrm>
            <a:off x="1283353" y="4704339"/>
            <a:ext cx="15224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rgbClr val="FCF8F7"/>
                </a:solidFill>
                <a:latin typeface="+mn-lt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17A64-33AC-4987-9690-D808E232954D}"/>
              </a:ext>
            </a:extLst>
          </p:cNvPr>
          <p:cNvSpPr txBox="1"/>
          <p:nvPr/>
        </p:nvSpPr>
        <p:spPr>
          <a:xfrm>
            <a:off x="3621975" y="4704339"/>
            <a:ext cx="15224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rgbClr val="FCF8F7"/>
                </a:solidFill>
                <a:latin typeface="+mn-lt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4871E-DBC2-43E9-B619-6B3FE0B64DD3}"/>
              </a:ext>
            </a:extLst>
          </p:cNvPr>
          <p:cNvSpPr txBox="1"/>
          <p:nvPr/>
        </p:nvSpPr>
        <p:spPr>
          <a:xfrm>
            <a:off x="6504957" y="2236254"/>
            <a:ext cx="4964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incididunt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labore</a:t>
            </a:r>
            <a:r>
              <a:rPr lang="en-US" altLang="ko-KR" sz="1400" dirty="0">
                <a:solidFill>
                  <a:srgbClr val="3B403A"/>
                </a:solidFill>
              </a:rPr>
              <a:t> et dolore magna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7C7773-6B06-43A7-9ACC-92C3EF40190C}"/>
              </a:ext>
            </a:extLst>
          </p:cNvPr>
          <p:cNvSpPr/>
          <p:nvPr/>
        </p:nvSpPr>
        <p:spPr>
          <a:xfrm>
            <a:off x="6503603" y="1846893"/>
            <a:ext cx="495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0D05C2-03C7-4CAD-8307-E638A5356561}"/>
              </a:ext>
            </a:extLst>
          </p:cNvPr>
          <p:cNvSpPr txBox="1"/>
          <p:nvPr/>
        </p:nvSpPr>
        <p:spPr>
          <a:xfrm>
            <a:off x="6504957" y="3762685"/>
            <a:ext cx="4964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incididunt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labore</a:t>
            </a:r>
            <a:r>
              <a:rPr lang="en-US" altLang="ko-KR" sz="1400" dirty="0">
                <a:solidFill>
                  <a:srgbClr val="3B403A"/>
                </a:solidFill>
              </a:rPr>
              <a:t> et dolore magna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AD9D6BF-0514-4616-9ACE-DFFC1D2C6AAA}"/>
              </a:ext>
            </a:extLst>
          </p:cNvPr>
          <p:cNvSpPr/>
          <p:nvPr/>
        </p:nvSpPr>
        <p:spPr>
          <a:xfrm>
            <a:off x="6503603" y="3373324"/>
            <a:ext cx="495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A17950-5350-4229-AC7A-977F3DCB4399}"/>
              </a:ext>
            </a:extLst>
          </p:cNvPr>
          <p:cNvSpPr txBox="1"/>
          <p:nvPr/>
        </p:nvSpPr>
        <p:spPr>
          <a:xfrm>
            <a:off x="6504957" y="5289115"/>
            <a:ext cx="4964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incididunt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labore</a:t>
            </a:r>
            <a:r>
              <a:rPr lang="en-US" altLang="ko-KR" sz="1400" dirty="0">
                <a:solidFill>
                  <a:srgbClr val="3B403A"/>
                </a:solidFill>
              </a:rPr>
              <a:t> et dolore magna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DF0F818-A5E5-4286-9671-45AE94B7D0BD}"/>
              </a:ext>
            </a:extLst>
          </p:cNvPr>
          <p:cNvSpPr/>
          <p:nvPr/>
        </p:nvSpPr>
        <p:spPr>
          <a:xfrm>
            <a:off x="6503603" y="4899754"/>
            <a:ext cx="495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89ED6344-5F73-4811-80CE-F3CC40CBF2CD}"/>
              </a:ext>
            </a:extLst>
          </p:cNvPr>
          <p:cNvSpPr/>
          <p:nvPr/>
        </p:nvSpPr>
        <p:spPr>
          <a:xfrm flipH="1" flipV="1">
            <a:off x="6043348" y="1916042"/>
            <a:ext cx="261812" cy="261812"/>
          </a:xfrm>
          <a:prstGeom prst="ellipse">
            <a:avLst/>
          </a:prstGeom>
          <a:solidFill>
            <a:srgbClr val="FF9B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115CFE3-5BEA-4817-A467-E31F9760374E}"/>
              </a:ext>
            </a:extLst>
          </p:cNvPr>
          <p:cNvSpPr/>
          <p:nvPr/>
        </p:nvSpPr>
        <p:spPr>
          <a:xfrm flipH="1" flipV="1">
            <a:off x="6043348" y="3442473"/>
            <a:ext cx="261812" cy="261812"/>
          </a:xfrm>
          <a:prstGeom prst="ellipse">
            <a:avLst/>
          </a:prstGeom>
          <a:solidFill>
            <a:srgbClr val="2EC9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905102E1-74F2-48D9-A693-5DCC782037E0}"/>
              </a:ext>
            </a:extLst>
          </p:cNvPr>
          <p:cNvSpPr/>
          <p:nvPr/>
        </p:nvSpPr>
        <p:spPr>
          <a:xfrm flipH="1" flipV="1">
            <a:off x="6043348" y="4968904"/>
            <a:ext cx="261812" cy="261812"/>
          </a:xfrm>
          <a:prstGeom prst="ellipse">
            <a:avLst/>
          </a:prstGeom>
          <a:solidFill>
            <a:srgbClr val="3B40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27BDA58-BC88-4E8B-8BBB-6486B34E6582}"/>
              </a:ext>
            </a:extLst>
          </p:cNvPr>
          <p:cNvSpPr txBox="1"/>
          <p:nvPr/>
        </p:nvSpPr>
        <p:spPr>
          <a:xfrm>
            <a:off x="2484726" y="736854"/>
            <a:ext cx="722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 dirty="0"/>
              <a:t>Make your title</a:t>
            </a:r>
            <a:endParaRPr lang="ko-KR" altLang="en-US" sz="4000" dirty="0"/>
          </a:p>
        </p:txBody>
      </p:sp>
      <p:sp>
        <p:nvSpPr>
          <p:cNvPr id="37" name="그래픽 1">
            <a:extLst>
              <a:ext uri="{FF2B5EF4-FFF2-40B4-BE49-F238E27FC236}">
                <a16:creationId xmlns:a16="http://schemas.microsoft.com/office/drawing/2014/main" id="{27216ED8-F2C6-4E2A-BD48-F22ABBB19FD0}"/>
              </a:ext>
            </a:extLst>
          </p:cNvPr>
          <p:cNvSpPr/>
          <p:nvPr/>
        </p:nvSpPr>
        <p:spPr>
          <a:xfrm>
            <a:off x="1781001" y="2857486"/>
            <a:ext cx="8748475" cy="549304"/>
          </a:xfrm>
          <a:custGeom>
            <a:avLst/>
            <a:gdLst>
              <a:gd name="connsiteX0" fmla="*/ 95250 w 10315575"/>
              <a:gd name="connsiteY0" fmla="*/ 501110 h 647700"/>
              <a:gd name="connsiteX1" fmla="*/ 369760 w 10315575"/>
              <a:gd name="connsiteY1" fmla="*/ 557593 h 647700"/>
              <a:gd name="connsiteX2" fmla="*/ 1400080 w 10315575"/>
              <a:gd name="connsiteY2" fmla="*/ 95250 h 647700"/>
              <a:gd name="connsiteX3" fmla="*/ 2430399 w 10315575"/>
              <a:gd name="connsiteY3" fmla="*/ 557689 h 647700"/>
              <a:gd name="connsiteX4" fmla="*/ 3460718 w 10315575"/>
              <a:gd name="connsiteY4" fmla="*/ 95250 h 647700"/>
              <a:gd name="connsiteX5" fmla="*/ 4491037 w 10315575"/>
              <a:gd name="connsiteY5" fmla="*/ 557689 h 647700"/>
              <a:gd name="connsiteX6" fmla="*/ 5521452 w 10315575"/>
              <a:gd name="connsiteY6" fmla="*/ 95250 h 647700"/>
              <a:gd name="connsiteX7" fmla="*/ 6551771 w 10315575"/>
              <a:gd name="connsiteY7" fmla="*/ 557689 h 647700"/>
              <a:gd name="connsiteX8" fmla="*/ 7581995 w 10315575"/>
              <a:gd name="connsiteY8" fmla="*/ 95250 h 647700"/>
              <a:gd name="connsiteX9" fmla="*/ 8612314 w 10315575"/>
              <a:gd name="connsiteY9" fmla="*/ 557689 h 647700"/>
              <a:gd name="connsiteX10" fmla="*/ 9642633 w 10315575"/>
              <a:gd name="connsiteY10" fmla="*/ 95250 h 647700"/>
              <a:gd name="connsiteX11" fmla="*/ 10229659 w 10315575"/>
              <a:gd name="connsiteY11" fmla="*/ 389572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5575" h="64770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25400" cap="rnd">
            <a:solidFill>
              <a:srgbClr val="FF9B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>
              <a:solidFill>
                <a:srgbClr val="1D2F59"/>
              </a:solidFill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9C9F5689-B996-4CCD-BB2C-F75822E88B2F}"/>
              </a:ext>
            </a:extLst>
          </p:cNvPr>
          <p:cNvSpPr/>
          <p:nvPr/>
        </p:nvSpPr>
        <p:spPr>
          <a:xfrm>
            <a:off x="1508644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01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4725E621-A5FF-4D7B-AF90-2036754A1A41}"/>
              </a:ext>
            </a:extLst>
          </p:cNvPr>
          <p:cNvSpPr/>
          <p:nvPr/>
        </p:nvSpPr>
        <p:spPr>
          <a:xfrm>
            <a:off x="4179770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02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345AA5D1-5327-442D-A57B-B62D634EC81E}"/>
              </a:ext>
            </a:extLst>
          </p:cNvPr>
          <p:cNvSpPr/>
          <p:nvPr/>
        </p:nvSpPr>
        <p:spPr>
          <a:xfrm>
            <a:off x="6826312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03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E7C9D06B-9732-407B-BCEE-221808BBC879}"/>
              </a:ext>
            </a:extLst>
          </p:cNvPr>
          <p:cNvSpPr/>
          <p:nvPr/>
        </p:nvSpPr>
        <p:spPr>
          <a:xfrm>
            <a:off x="9411272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04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1985D1-E6F0-43B4-9F6E-93F355D12457}"/>
              </a:ext>
            </a:extLst>
          </p:cNvPr>
          <p:cNvSpPr txBox="1"/>
          <p:nvPr/>
        </p:nvSpPr>
        <p:spPr>
          <a:xfrm>
            <a:off x="939597" y="4078089"/>
            <a:ext cx="2221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051EC7B-B090-4362-9750-820C246F0E2B}"/>
              </a:ext>
            </a:extLst>
          </p:cNvPr>
          <p:cNvSpPr/>
          <p:nvPr/>
        </p:nvSpPr>
        <p:spPr>
          <a:xfrm>
            <a:off x="939597" y="3682385"/>
            <a:ext cx="22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BA9720-BAC5-4300-9C48-B15AB595330F}"/>
              </a:ext>
            </a:extLst>
          </p:cNvPr>
          <p:cNvSpPr txBox="1"/>
          <p:nvPr/>
        </p:nvSpPr>
        <p:spPr>
          <a:xfrm>
            <a:off x="3610723" y="5127286"/>
            <a:ext cx="2221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D8D636E-0D37-4D4E-9FE4-2CB2045E615B}"/>
              </a:ext>
            </a:extLst>
          </p:cNvPr>
          <p:cNvSpPr/>
          <p:nvPr/>
        </p:nvSpPr>
        <p:spPr>
          <a:xfrm>
            <a:off x="3610723" y="4731582"/>
            <a:ext cx="22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C5A2E2-4C81-4FDE-8D6D-7D885FD7A79C}"/>
              </a:ext>
            </a:extLst>
          </p:cNvPr>
          <p:cNvSpPr txBox="1"/>
          <p:nvPr/>
        </p:nvSpPr>
        <p:spPr>
          <a:xfrm>
            <a:off x="6257265" y="4078089"/>
            <a:ext cx="2221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29E9B34-0CF9-4CE5-ADDE-6FCAE35B6D6E}"/>
              </a:ext>
            </a:extLst>
          </p:cNvPr>
          <p:cNvSpPr/>
          <p:nvPr/>
        </p:nvSpPr>
        <p:spPr>
          <a:xfrm>
            <a:off x="6257265" y="3682385"/>
            <a:ext cx="22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2C6630-2218-4CB6-917F-43DADDAB558C}"/>
              </a:ext>
            </a:extLst>
          </p:cNvPr>
          <p:cNvSpPr txBox="1"/>
          <p:nvPr/>
        </p:nvSpPr>
        <p:spPr>
          <a:xfrm>
            <a:off x="8842225" y="5127286"/>
            <a:ext cx="2221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5945C66-61DB-4419-BD8A-9551DCD2AF51}"/>
              </a:ext>
            </a:extLst>
          </p:cNvPr>
          <p:cNvSpPr/>
          <p:nvPr/>
        </p:nvSpPr>
        <p:spPr>
          <a:xfrm>
            <a:off x="8842225" y="4731582"/>
            <a:ext cx="22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77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229ACF3-52D9-4B73-B95D-C4DF4CBE2BD1}"/>
              </a:ext>
            </a:extLst>
          </p:cNvPr>
          <p:cNvSpPr txBox="1"/>
          <p:nvPr/>
        </p:nvSpPr>
        <p:spPr>
          <a:xfrm>
            <a:off x="874527" y="5130044"/>
            <a:ext cx="294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57C2B64-6E97-4DED-9D4A-3D04959940AA}"/>
              </a:ext>
            </a:extLst>
          </p:cNvPr>
          <p:cNvSpPr/>
          <p:nvPr/>
        </p:nvSpPr>
        <p:spPr>
          <a:xfrm>
            <a:off x="874526" y="461704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78BB3C-77C6-4E69-AEED-02683F7ECE4D}"/>
              </a:ext>
            </a:extLst>
          </p:cNvPr>
          <p:cNvSpPr txBox="1"/>
          <p:nvPr/>
        </p:nvSpPr>
        <p:spPr>
          <a:xfrm>
            <a:off x="4622800" y="5130044"/>
            <a:ext cx="294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D42A1C-A5EB-4035-94A7-C91BF9C3B99B}"/>
              </a:ext>
            </a:extLst>
          </p:cNvPr>
          <p:cNvSpPr/>
          <p:nvPr/>
        </p:nvSpPr>
        <p:spPr>
          <a:xfrm>
            <a:off x="4622799" y="461704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DA0B9-960E-496C-AFDB-5387F059224C}"/>
              </a:ext>
            </a:extLst>
          </p:cNvPr>
          <p:cNvSpPr txBox="1"/>
          <p:nvPr/>
        </p:nvSpPr>
        <p:spPr>
          <a:xfrm>
            <a:off x="8366811" y="5130044"/>
            <a:ext cx="294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76A3E69-3D4B-4D48-86C4-A312BEB3DF9F}"/>
              </a:ext>
            </a:extLst>
          </p:cNvPr>
          <p:cNvSpPr/>
          <p:nvPr/>
        </p:nvSpPr>
        <p:spPr>
          <a:xfrm>
            <a:off x="8366810" y="461704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D750C-990E-4687-BA22-73441318BC4F}"/>
              </a:ext>
            </a:extLst>
          </p:cNvPr>
          <p:cNvSpPr txBox="1"/>
          <p:nvPr/>
        </p:nvSpPr>
        <p:spPr>
          <a:xfrm>
            <a:off x="2718736" y="613909"/>
            <a:ext cx="675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 dirty="0"/>
              <a:t>Enter Your Title Here</a:t>
            </a:r>
            <a:endParaRPr lang="ko-KR" altLang="en-US" sz="4000" dirty="0"/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EB873CE7-DA5C-4291-9E2C-70F6E91058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83161F-D3D2-42C9-A362-5408C536F3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E616BB5-90F3-4EEB-8721-E94C41126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3346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417955D5-F1A5-4BC2-B258-1DAF60D32FDD}"/>
              </a:ext>
            </a:extLst>
          </p:cNvPr>
          <p:cNvSpPr/>
          <p:nvPr/>
        </p:nvSpPr>
        <p:spPr>
          <a:xfrm>
            <a:off x="6510568" y="1581601"/>
            <a:ext cx="4890407" cy="1847399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36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3787F7D3-881C-4FA6-B930-CBAFF44C09B6}"/>
              </a:ext>
            </a:extLst>
          </p:cNvPr>
          <p:cNvSpPr/>
          <p:nvPr/>
        </p:nvSpPr>
        <p:spPr>
          <a:xfrm>
            <a:off x="2569033" y="1581601"/>
            <a:ext cx="4890407" cy="1847399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F9B82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360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36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FC156865-61B4-44D0-BBF5-FACEE6069C59}"/>
              </a:ext>
            </a:extLst>
          </p:cNvPr>
          <p:cNvSpPr/>
          <p:nvPr/>
        </p:nvSpPr>
        <p:spPr>
          <a:xfrm>
            <a:off x="1" y="1581601"/>
            <a:ext cx="3532417" cy="1847399"/>
          </a:xfrm>
          <a:custGeom>
            <a:avLst/>
            <a:gdLst>
              <a:gd name="connsiteX0" fmla="*/ 0 w 3532417"/>
              <a:gd name="connsiteY0" fmla="*/ 0 h 1917700"/>
              <a:gd name="connsiteX1" fmla="*/ 2573567 w 3532417"/>
              <a:gd name="connsiteY1" fmla="*/ 0 h 1917700"/>
              <a:gd name="connsiteX2" fmla="*/ 3532417 w 3532417"/>
              <a:gd name="connsiteY2" fmla="*/ 958850 h 1917700"/>
              <a:gd name="connsiteX3" fmla="*/ 2573567 w 3532417"/>
              <a:gd name="connsiteY3" fmla="*/ 1917700 h 1917700"/>
              <a:gd name="connsiteX4" fmla="*/ 0 w 353241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417" h="1917700">
                <a:moveTo>
                  <a:pt x="0" y="0"/>
                </a:moveTo>
                <a:lnTo>
                  <a:pt x="2573567" y="0"/>
                </a:lnTo>
                <a:cubicBezTo>
                  <a:pt x="3103125" y="0"/>
                  <a:pt x="3532417" y="429292"/>
                  <a:pt x="3532417" y="958850"/>
                </a:cubicBezTo>
                <a:cubicBezTo>
                  <a:pt x="3532417" y="1488408"/>
                  <a:pt x="3103125" y="1917700"/>
                  <a:pt x="257356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36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CE1CA6-E31C-4E6A-AA6D-84E727DEC4CD}"/>
              </a:ext>
            </a:extLst>
          </p:cNvPr>
          <p:cNvSpPr txBox="1"/>
          <p:nvPr/>
        </p:nvSpPr>
        <p:spPr>
          <a:xfrm>
            <a:off x="1011926" y="4735012"/>
            <a:ext cx="230277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A324A7E-38A4-41CA-B9F5-7BA0340A9E9C}"/>
              </a:ext>
            </a:extLst>
          </p:cNvPr>
          <p:cNvSpPr/>
          <p:nvPr/>
        </p:nvSpPr>
        <p:spPr>
          <a:xfrm>
            <a:off x="1011925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3B403A"/>
                </a:solidFill>
              </a:rPr>
              <a:t>Lorem ipsum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58E29856-33CE-4867-8F95-6400E6E26703}"/>
              </a:ext>
            </a:extLst>
          </p:cNvPr>
          <p:cNvSpPr/>
          <p:nvPr/>
        </p:nvSpPr>
        <p:spPr>
          <a:xfrm>
            <a:off x="1011925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solidFill>
                  <a:srgbClr val="3B403A"/>
                </a:solidFill>
              </a:rPr>
              <a:t>20xx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1BBF40-9B90-4586-A979-E3213DD392EB}"/>
              </a:ext>
            </a:extLst>
          </p:cNvPr>
          <p:cNvSpPr txBox="1"/>
          <p:nvPr/>
        </p:nvSpPr>
        <p:spPr>
          <a:xfrm>
            <a:off x="4959484" y="4735012"/>
            <a:ext cx="230277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CECC214A-6045-49B9-993F-4E3FFC781AE3}"/>
              </a:ext>
            </a:extLst>
          </p:cNvPr>
          <p:cNvSpPr/>
          <p:nvPr/>
        </p:nvSpPr>
        <p:spPr>
          <a:xfrm>
            <a:off x="4959483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3B403A"/>
                </a:solidFill>
              </a:rPr>
              <a:t>Lorem ipsum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C25B022C-9582-49CC-9BB2-ADCC954A88AC}"/>
              </a:ext>
            </a:extLst>
          </p:cNvPr>
          <p:cNvSpPr/>
          <p:nvPr/>
        </p:nvSpPr>
        <p:spPr>
          <a:xfrm>
            <a:off x="4959483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solidFill>
                  <a:srgbClr val="3B403A"/>
                </a:solidFill>
              </a:rPr>
              <a:t>20xx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73FC96-873A-433C-83B4-C18171209251}"/>
              </a:ext>
            </a:extLst>
          </p:cNvPr>
          <p:cNvSpPr txBox="1"/>
          <p:nvPr/>
        </p:nvSpPr>
        <p:spPr>
          <a:xfrm>
            <a:off x="8893183" y="4735012"/>
            <a:ext cx="230277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1AE67B28-3BA1-4B39-B834-B662AA0476AC}"/>
              </a:ext>
            </a:extLst>
          </p:cNvPr>
          <p:cNvSpPr/>
          <p:nvPr/>
        </p:nvSpPr>
        <p:spPr>
          <a:xfrm>
            <a:off x="8893182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3B403A"/>
                </a:solidFill>
              </a:rPr>
              <a:t>Lorem ipsum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6C096556-F557-4B4E-BE1E-036C857229C5}"/>
              </a:ext>
            </a:extLst>
          </p:cNvPr>
          <p:cNvSpPr/>
          <p:nvPr/>
        </p:nvSpPr>
        <p:spPr>
          <a:xfrm>
            <a:off x="8893182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solidFill>
                  <a:srgbClr val="3B403A"/>
                </a:solidFill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30995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A9492A4-A648-4B41-9086-1A5B5D8C126D}"/>
              </a:ext>
            </a:extLst>
          </p:cNvPr>
          <p:cNvSpPr/>
          <p:nvPr/>
        </p:nvSpPr>
        <p:spPr>
          <a:xfrm>
            <a:off x="3800474" y="1288271"/>
            <a:ext cx="2140731" cy="2140729"/>
          </a:xfrm>
          <a:prstGeom prst="roundRect">
            <a:avLst/>
          </a:pr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FB87992-D722-4A12-8352-7DF0EE13B90D}"/>
              </a:ext>
            </a:extLst>
          </p:cNvPr>
          <p:cNvSpPr/>
          <p:nvPr/>
        </p:nvSpPr>
        <p:spPr>
          <a:xfrm>
            <a:off x="8391524" y="1288271"/>
            <a:ext cx="2140731" cy="2140729"/>
          </a:xfrm>
          <a:prstGeom prst="roundRect">
            <a:avLst/>
          </a:pr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D7DE0A8-4800-40B4-9685-BAC2C7242D30}"/>
              </a:ext>
            </a:extLst>
          </p:cNvPr>
          <p:cNvSpPr/>
          <p:nvPr/>
        </p:nvSpPr>
        <p:spPr>
          <a:xfrm>
            <a:off x="6096000" y="3592606"/>
            <a:ext cx="2140731" cy="2140729"/>
          </a:xfrm>
          <a:prstGeom prst="roundRect">
            <a:avLst/>
          </a:prstGeom>
          <a:solidFill>
            <a:srgbClr val="FF9B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804E8D69-941F-4215-9409-EBF477F52DF0}"/>
              </a:ext>
            </a:extLst>
          </p:cNvPr>
          <p:cNvSpPr/>
          <p:nvPr/>
        </p:nvSpPr>
        <p:spPr>
          <a:xfrm>
            <a:off x="1504950" y="3592606"/>
            <a:ext cx="2140731" cy="2140729"/>
          </a:xfrm>
          <a:prstGeom prst="roundRect">
            <a:avLst/>
          </a:prstGeom>
          <a:solidFill>
            <a:srgbClr val="FF9B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94CC0CD-0D60-4487-BB22-80B97BEDBE3A}"/>
              </a:ext>
            </a:extLst>
          </p:cNvPr>
          <p:cNvSpPr/>
          <p:nvPr/>
        </p:nvSpPr>
        <p:spPr>
          <a:xfrm>
            <a:off x="3800474" y="1637629"/>
            <a:ext cx="214073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7D9B95-164A-4BA1-8DB2-5F551A23266A}"/>
              </a:ext>
            </a:extLst>
          </p:cNvPr>
          <p:cNvSpPr/>
          <p:nvPr/>
        </p:nvSpPr>
        <p:spPr>
          <a:xfrm>
            <a:off x="3800474" y="2229694"/>
            <a:ext cx="214073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E2328C8-8249-4A79-A68F-0636C0A9CD74}"/>
              </a:ext>
            </a:extLst>
          </p:cNvPr>
          <p:cNvSpPr/>
          <p:nvPr/>
        </p:nvSpPr>
        <p:spPr>
          <a:xfrm>
            <a:off x="8391525" y="1637629"/>
            <a:ext cx="214073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70DE9F-FD91-4102-9199-5BEDD8699D65}"/>
              </a:ext>
            </a:extLst>
          </p:cNvPr>
          <p:cNvSpPr/>
          <p:nvPr/>
        </p:nvSpPr>
        <p:spPr>
          <a:xfrm>
            <a:off x="8391525" y="2229694"/>
            <a:ext cx="214073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6E34B28-BB05-4B37-9E48-7B2E9FBCE538}"/>
              </a:ext>
            </a:extLst>
          </p:cNvPr>
          <p:cNvSpPr/>
          <p:nvPr/>
        </p:nvSpPr>
        <p:spPr>
          <a:xfrm>
            <a:off x="6096001" y="3941964"/>
            <a:ext cx="214073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BAFDEE2-45CB-4DD7-881A-0E9506C477B7}"/>
              </a:ext>
            </a:extLst>
          </p:cNvPr>
          <p:cNvSpPr/>
          <p:nvPr/>
        </p:nvSpPr>
        <p:spPr>
          <a:xfrm>
            <a:off x="6096001" y="4534029"/>
            <a:ext cx="214073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67C5972-FDD6-464F-8D72-F0D46AB4EC8F}"/>
              </a:ext>
            </a:extLst>
          </p:cNvPr>
          <p:cNvSpPr/>
          <p:nvPr/>
        </p:nvSpPr>
        <p:spPr>
          <a:xfrm>
            <a:off x="1504951" y="3941964"/>
            <a:ext cx="214073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Damion" panose="02000000000000000000" pitchFamily="2" charset="0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Damion" panose="02000000000000000000" pitchFamily="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B9E0F73-ECBA-44C7-A27E-D858A6554E86}"/>
              </a:ext>
            </a:extLst>
          </p:cNvPr>
          <p:cNvSpPr/>
          <p:nvPr/>
        </p:nvSpPr>
        <p:spPr>
          <a:xfrm>
            <a:off x="1504951" y="4534029"/>
            <a:ext cx="214073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3BDD0C8-1C51-472D-AEA5-20B0A67692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FFCAED-5342-4FD9-8626-FA67493477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CF66C65-6754-4E59-BDC2-44B92A5EF4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CB40C62-ED2A-4F53-AE8F-DDFA18CC58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192969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3200AB4-A29F-4B20-94A6-FE25C63E9FE5}"/>
              </a:ext>
            </a:extLst>
          </p:cNvPr>
          <p:cNvSpPr/>
          <p:nvPr/>
        </p:nvSpPr>
        <p:spPr>
          <a:xfrm>
            <a:off x="6458363" y="1275745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FF9B82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045BB4-7973-4CB0-9589-43F8CD41F314}"/>
              </a:ext>
            </a:extLst>
          </p:cNvPr>
          <p:cNvSpPr txBox="1"/>
          <p:nvPr/>
        </p:nvSpPr>
        <p:spPr>
          <a:xfrm>
            <a:off x="6843875" y="3440206"/>
            <a:ext cx="3398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</a:rPr>
              <a:t>amet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consectetur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adipisicing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elit</a:t>
            </a:r>
            <a:r>
              <a:rPr lang="en-US" altLang="ko-KR" dirty="0">
                <a:solidFill>
                  <a:schemeClr val="bg1"/>
                </a:solidFill>
              </a:rPr>
              <a:t>, sed do </a:t>
            </a:r>
            <a:r>
              <a:rPr lang="en-US" altLang="ko-KR" dirty="0" err="1">
                <a:solidFill>
                  <a:schemeClr val="bg1"/>
                </a:solidFill>
              </a:rPr>
              <a:t>eiusmod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tempor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incididunt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ut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labore</a:t>
            </a:r>
            <a:r>
              <a:rPr lang="en-US" altLang="ko-KR" dirty="0">
                <a:solidFill>
                  <a:schemeClr val="bg1"/>
                </a:solidFill>
              </a:rPr>
              <a:t> et dolore magna </a:t>
            </a:r>
            <a:r>
              <a:rPr lang="en-US" altLang="ko-KR" dirty="0" err="1">
                <a:solidFill>
                  <a:schemeClr val="bg1"/>
                </a:solidFill>
              </a:rPr>
              <a:t>aliqua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856AF00-8C8E-4DDB-A6E2-510291567837}"/>
              </a:ext>
            </a:extLst>
          </p:cNvPr>
          <p:cNvSpPr/>
          <p:nvPr/>
        </p:nvSpPr>
        <p:spPr>
          <a:xfrm>
            <a:off x="6843872" y="2782679"/>
            <a:ext cx="339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A20F397-F5B5-47EC-811E-0DC833F1784C}"/>
              </a:ext>
            </a:extLst>
          </p:cNvPr>
          <p:cNvSpPr/>
          <p:nvPr/>
        </p:nvSpPr>
        <p:spPr>
          <a:xfrm>
            <a:off x="1564354" y="1275745"/>
            <a:ext cx="4169283" cy="4306509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61CCED-5956-485F-AF0F-3EFAA41CF0E7}"/>
              </a:ext>
            </a:extLst>
          </p:cNvPr>
          <p:cNvSpPr txBox="1"/>
          <p:nvPr/>
        </p:nvSpPr>
        <p:spPr>
          <a:xfrm>
            <a:off x="1949866" y="3440206"/>
            <a:ext cx="3398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</a:rPr>
              <a:t>amet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consectetur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adipisicing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elit</a:t>
            </a:r>
            <a:r>
              <a:rPr lang="en-US" altLang="ko-KR" dirty="0">
                <a:solidFill>
                  <a:schemeClr val="bg1"/>
                </a:solidFill>
              </a:rPr>
              <a:t>, sed do </a:t>
            </a:r>
            <a:r>
              <a:rPr lang="en-US" altLang="ko-KR" dirty="0" err="1">
                <a:solidFill>
                  <a:schemeClr val="bg1"/>
                </a:solidFill>
              </a:rPr>
              <a:t>eiusmod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tempor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incididunt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ut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labore</a:t>
            </a:r>
            <a:r>
              <a:rPr lang="en-US" altLang="ko-KR" dirty="0">
                <a:solidFill>
                  <a:schemeClr val="bg1"/>
                </a:solidFill>
              </a:rPr>
              <a:t> et dolore magna </a:t>
            </a:r>
            <a:r>
              <a:rPr lang="en-US" altLang="ko-KR" dirty="0" err="1">
                <a:solidFill>
                  <a:schemeClr val="bg1"/>
                </a:solidFill>
              </a:rPr>
              <a:t>aliqua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D820981-2889-481F-AFEA-51CCB02F86DA}"/>
              </a:ext>
            </a:extLst>
          </p:cNvPr>
          <p:cNvSpPr/>
          <p:nvPr/>
        </p:nvSpPr>
        <p:spPr>
          <a:xfrm>
            <a:off x="1949863" y="2782679"/>
            <a:ext cx="339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6DA926C-181C-4A21-AFDC-0D5856D1074C}"/>
              </a:ext>
            </a:extLst>
          </p:cNvPr>
          <p:cNvGrpSpPr/>
          <p:nvPr/>
        </p:nvGrpSpPr>
        <p:grpSpPr>
          <a:xfrm>
            <a:off x="2026063" y="1738454"/>
            <a:ext cx="492732" cy="770312"/>
            <a:chOff x="2176740" y="5552108"/>
            <a:chExt cx="257175" cy="402049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A0B4117-F40F-4712-90F9-A8D77332F120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811316C-14C3-4DF1-BCAC-9CC6FA5615E9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26A70DB-8E7A-4298-AAB0-E384854E3FD5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A171D7E-7F2A-4656-8750-AAE87B6C4224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515B9EF0-7407-40EF-AA7E-C3C7E4D1AEB4}"/>
              </a:ext>
            </a:extLst>
          </p:cNvPr>
          <p:cNvSpPr/>
          <p:nvPr/>
        </p:nvSpPr>
        <p:spPr>
          <a:xfrm>
            <a:off x="6920072" y="1753791"/>
            <a:ext cx="613359" cy="739638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6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7FB1641-D0AE-488A-8D76-05178E92013C}"/>
              </a:ext>
            </a:extLst>
          </p:cNvPr>
          <p:cNvSpPr txBox="1"/>
          <p:nvPr/>
        </p:nvSpPr>
        <p:spPr>
          <a:xfrm>
            <a:off x="3090258" y="1447410"/>
            <a:ext cx="595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/>
              <a:t>Place subtitle</a:t>
            </a:r>
            <a:r>
              <a:rPr lang="en-US" altLang="ko-KR" sz="4000" dirty="0"/>
              <a:t> text here</a:t>
            </a:r>
            <a:endParaRPr lang="ko-KR" altLang="en-US" sz="4000" dirty="0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D0873DB6-9AF8-426D-81CE-1861EB86B1F3}"/>
              </a:ext>
            </a:extLst>
          </p:cNvPr>
          <p:cNvSpPr/>
          <p:nvPr/>
        </p:nvSpPr>
        <p:spPr>
          <a:xfrm>
            <a:off x="6336197" y="4507092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FF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 dirty="0">
              <a:solidFill>
                <a:schemeClr val="l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487A0-F487-4013-AC83-60659F4589F1}"/>
              </a:ext>
            </a:extLst>
          </p:cNvPr>
          <p:cNvSpPr txBox="1"/>
          <p:nvPr/>
        </p:nvSpPr>
        <p:spPr>
          <a:xfrm>
            <a:off x="2048444" y="2791703"/>
            <a:ext cx="38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3B403A"/>
                </a:solidFill>
                <a:latin typeface="+mj-lt"/>
              </a:rPr>
              <a:t>Lorem ipsum dolor sit amet </a:t>
            </a:r>
            <a:endParaRPr lang="en-US" altLang="ko-KR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C1E6A-5C5A-4FBB-9F3F-A571833F9DC9}"/>
              </a:ext>
            </a:extLst>
          </p:cNvPr>
          <p:cNvSpPr txBox="1"/>
          <p:nvPr/>
        </p:nvSpPr>
        <p:spPr>
          <a:xfrm>
            <a:off x="2083080" y="3217662"/>
            <a:ext cx="37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>
                <a:solidFill>
                  <a:srgbClr val="3B403A"/>
                </a:solidFill>
              </a:rPr>
              <a:t>Lorem ipsum dolor sit amet, consectetur adipiscing 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236C29-C95F-4B32-BE17-16B2333949B6}"/>
              </a:ext>
            </a:extLst>
          </p:cNvPr>
          <p:cNvSpPr txBox="1"/>
          <p:nvPr/>
        </p:nvSpPr>
        <p:spPr>
          <a:xfrm>
            <a:off x="6952574" y="2791703"/>
            <a:ext cx="38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3B403A"/>
                </a:solidFill>
                <a:latin typeface="+mj-lt"/>
              </a:rPr>
              <a:t>Lorem ipsum dolor sit amet </a:t>
            </a:r>
            <a:endParaRPr lang="en-US" altLang="ko-KR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94985B-AF04-4634-ADCC-8912EEB65DE8}"/>
              </a:ext>
            </a:extLst>
          </p:cNvPr>
          <p:cNvSpPr txBox="1"/>
          <p:nvPr/>
        </p:nvSpPr>
        <p:spPr>
          <a:xfrm>
            <a:off x="6987210" y="3217662"/>
            <a:ext cx="37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>
                <a:solidFill>
                  <a:srgbClr val="3B403A"/>
                </a:solidFill>
              </a:rPr>
              <a:t>Lorem ipsum dolor sit amet, consectetur adipiscing 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9DCC6-CA11-40AD-88A1-4D32CBB36D83}"/>
              </a:ext>
            </a:extLst>
          </p:cNvPr>
          <p:cNvSpPr txBox="1"/>
          <p:nvPr/>
        </p:nvSpPr>
        <p:spPr>
          <a:xfrm>
            <a:off x="2048444" y="4461411"/>
            <a:ext cx="38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3B403A"/>
                </a:solidFill>
                <a:latin typeface="+mj-lt"/>
              </a:rPr>
              <a:t>Lorem ipsum dolor sit amet </a:t>
            </a:r>
            <a:endParaRPr lang="en-US" altLang="ko-KR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9C125-A40A-4B40-A460-F90F5257FDDC}"/>
              </a:ext>
            </a:extLst>
          </p:cNvPr>
          <p:cNvSpPr txBox="1"/>
          <p:nvPr/>
        </p:nvSpPr>
        <p:spPr>
          <a:xfrm>
            <a:off x="2083080" y="4887370"/>
            <a:ext cx="37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>
                <a:solidFill>
                  <a:srgbClr val="3B403A"/>
                </a:solidFill>
              </a:rPr>
              <a:t>Lorem ipsum dolor sit amet, consectetur adipiscing 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8C152D-CBD7-4EA6-8730-186722365FE7}"/>
              </a:ext>
            </a:extLst>
          </p:cNvPr>
          <p:cNvSpPr txBox="1"/>
          <p:nvPr/>
        </p:nvSpPr>
        <p:spPr>
          <a:xfrm>
            <a:off x="6952574" y="4461411"/>
            <a:ext cx="38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rgbClr val="3B403A"/>
                </a:solidFill>
                <a:latin typeface="+mj-lt"/>
              </a:rPr>
              <a:t>Lorem ipsum dolor sit amet </a:t>
            </a:r>
            <a:endParaRPr lang="en-US" altLang="ko-KR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1A023C-327E-4754-BC34-EAF3B9D652DE}"/>
              </a:ext>
            </a:extLst>
          </p:cNvPr>
          <p:cNvSpPr txBox="1"/>
          <p:nvPr/>
        </p:nvSpPr>
        <p:spPr>
          <a:xfrm>
            <a:off x="6987210" y="4887370"/>
            <a:ext cx="37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>
                <a:solidFill>
                  <a:srgbClr val="3B403A"/>
                </a:solidFill>
              </a:rPr>
              <a:t>Lorem ipsum dolor sit amet, consectetur adipiscing elit</a:t>
            </a:r>
            <a:endParaRPr lang="en-US" altLang="ko-KR" sz="1400" dirty="0">
              <a:solidFill>
                <a:srgbClr val="3B403A"/>
              </a:solidFill>
            </a:endParaRPr>
          </a:p>
        </p:txBody>
      </p:sp>
      <p:sp>
        <p:nvSpPr>
          <p:cNvPr id="28" name="그래픽 2">
            <a:extLst>
              <a:ext uri="{FF2B5EF4-FFF2-40B4-BE49-F238E27FC236}">
                <a16:creationId xmlns:a16="http://schemas.microsoft.com/office/drawing/2014/main" id="{14D1414C-AA3B-481A-8E5C-CE9694E3D339}"/>
              </a:ext>
            </a:extLst>
          </p:cNvPr>
          <p:cNvSpPr/>
          <p:nvPr/>
        </p:nvSpPr>
        <p:spPr>
          <a:xfrm>
            <a:off x="1424831" y="2830452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그래픽 8">
            <a:extLst>
              <a:ext uri="{FF2B5EF4-FFF2-40B4-BE49-F238E27FC236}">
                <a16:creationId xmlns:a16="http://schemas.microsoft.com/office/drawing/2014/main" id="{2B1F1FAC-C4FD-4970-B6FB-35B48DC0DE06}"/>
              </a:ext>
            </a:extLst>
          </p:cNvPr>
          <p:cNvSpPr/>
          <p:nvPr/>
        </p:nvSpPr>
        <p:spPr>
          <a:xfrm>
            <a:off x="1424831" y="4500160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/>
          </a:p>
        </p:txBody>
      </p:sp>
      <p:sp>
        <p:nvSpPr>
          <p:cNvPr id="30" name="그래픽 5">
            <a:extLst>
              <a:ext uri="{FF2B5EF4-FFF2-40B4-BE49-F238E27FC236}">
                <a16:creationId xmlns:a16="http://schemas.microsoft.com/office/drawing/2014/main" id="{CCD2C88E-4E2F-4265-AF7D-005D98C7B495}"/>
              </a:ext>
            </a:extLst>
          </p:cNvPr>
          <p:cNvSpPr/>
          <p:nvPr/>
        </p:nvSpPr>
        <p:spPr>
          <a:xfrm>
            <a:off x="6328961" y="2830452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6799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915492-46CA-48BE-89EF-4FC82BAD5ACE}"/>
              </a:ext>
            </a:extLst>
          </p:cNvPr>
          <p:cNvSpPr txBox="1"/>
          <p:nvPr/>
        </p:nvSpPr>
        <p:spPr>
          <a:xfrm>
            <a:off x="2190752" y="1332765"/>
            <a:ext cx="765496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algn="ctr">
              <a:defRPr sz="2800" b="1">
                <a:solidFill>
                  <a:srgbClr val="2385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Lorem ipsum dolor sit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amet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,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consectetur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adipiscing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elit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, sed do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eiusmod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tempor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incididunt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ut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labore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et dolore magna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aliqua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.</a:t>
            </a:r>
          </a:p>
          <a:p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Ut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enim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ad minim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veniam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,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quis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nostrud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exercitation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ullamco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laboris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nisi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ut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aliquip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ex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ea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commodo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 </a:t>
            </a:r>
            <a:r>
              <a:rPr lang="en-US" altLang="ko-KR" sz="1800" b="0" dirty="0" err="1">
                <a:solidFill>
                  <a:srgbClr val="3B403A"/>
                </a:solidFill>
                <a:latin typeface="+mn-lt"/>
                <a:cs typeface="+mn-cs"/>
              </a:rPr>
              <a:t>consequat</a:t>
            </a:r>
            <a:r>
              <a:rPr lang="en-US" altLang="ko-KR" sz="1800" b="0" dirty="0">
                <a:solidFill>
                  <a:srgbClr val="3B403A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964514F1-4C95-42E6-8E98-89DA205B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8410" y="1104900"/>
            <a:ext cx="314188" cy="22811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72CDC621-4387-4040-98EA-C49970321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9402" y="1104900"/>
            <a:ext cx="314188" cy="228110"/>
          </a:xfrm>
          <a:prstGeom prst="rect">
            <a:avLst/>
          </a:prstGeom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1A3E2BCE-9911-4D8F-ACDD-25ED48CB7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7E822838-C708-4B15-8307-4888ABABD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640129" y="5982146"/>
            <a:ext cx="461863" cy="55995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A3E45F4-E1EE-4363-8662-59A404A851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6252" b="56084"/>
          <a:stretch/>
        </p:blipFill>
        <p:spPr>
          <a:xfrm flipH="1">
            <a:off x="-2" y="6024284"/>
            <a:ext cx="2757133" cy="833716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B318F2AE-54A9-4678-AF18-2601B86145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9701" r="15883" b="54354"/>
          <a:stretch/>
        </p:blipFill>
        <p:spPr>
          <a:xfrm flipH="1">
            <a:off x="-1" y="4556531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3429000"/>
            <a:ext cx="584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400" dirty="0">
              <a:solidFill>
                <a:srgbClr val="3B40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242935" y="4136886"/>
            <a:ext cx="57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B403A"/>
                </a:solidFill>
              </a:rPr>
              <a:t>01:00pm ~ 01:30pm</a:t>
            </a:r>
            <a:endParaRPr lang="ko-KR" altLang="en-US" sz="2400" dirty="0">
              <a:solidFill>
                <a:srgbClr val="3B403A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139864"/>
            <a:ext cx="1027384" cy="1170074"/>
            <a:chOff x="6830083" y="5571172"/>
            <a:chExt cx="342900" cy="390525"/>
          </a:xfrm>
          <a:solidFill>
            <a:srgbClr val="FF9B82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2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>
            <a:extLst>
              <a:ext uri="{FF2B5EF4-FFF2-40B4-BE49-F238E27FC236}">
                <a16:creationId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452212" y="1200356"/>
            <a:ext cx="11063676" cy="5464403"/>
            <a:chOff x="1311073" y="1527797"/>
            <a:chExt cx="9551982" cy="4717770"/>
          </a:xfrm>
          <a:solidFill>
            <a:schemeClr val="bg2">
              <a:lumMod val="90000"/>
            </a:schemeClr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3C1944A9-F5A9-4921-A114-0D04E5ED624D}"/>
              </a:ext>
            </a:extLst>
          </p:cNvPr>
          <p:cNvSpPr/>
          <p:nvPr/>
        </p:nvSpPr>
        <p:spPr>
          <a:xfrm>
            <a:off x="2398727" y="2859288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D3560BAB-0950-4112-A964-C76AFEEFDE37}"/>
              </a:ext>
            </a:extLst>
          </p:cNvPr>
          <p:cNvSpPr/>
          <p:nvPr/>
        </p:nvSpPr>
        <p:spPr>
          <a:xfrm>
            <a:off x="9740089" y="502186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942E5BF6-5480-48FD-A012-8DC20D6680F5}"/>
              </a:ext>
            </a:extLst>
          </p:cNvPr>
          <p:cNvSpPr/>
          <p:nvPr/>
        </p:nvSpPr>
        <p:spPr>
          <a:xfrm>
            <a:off x="5420838" y="2404095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2EC9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9E78018-FBE9-47B6-94DD-5FCD01944A6E}"/>
              </a:ext>
            </a:extLst>
          </p:cNvPr>
          <p:cNvSpPr txBox="1"/>
          <p:nvPr/>
        </p:nvSpPr>
        <p:spPr>
          <a:xfrm>
            <a:off x="2484726" y="439312"/>
            <a:ext cx="722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 dirty="0"/>
              <a:t>World Map Slide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93DCD95-261C-4870-907A-6E6E581F9F02}"/>
              </a:ext>
            </a:extLst>
          </p:cNvPr>
          <p:cNvCxnSpPr>
            <a:cxnSpLocks/>
          </p:cNvCxnSpPr>
          <p:nvPr/>
        </p:nvCxnSpPr>
        <p:spPr>
          <a:xfrm>
            <a:off x="1533525" y="3953140"/>
            <a:ext cx="8108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7A5E0D-F698-4150-99EA-50A10EB05D56}"/>
              </a:ext>
            </a:extLst>
          </p:cNvPr>
          <p:cNvSpPr txBox="1"/>
          <p:nvPr/>
        </p:nvSpPr>
        <p:spPr>
          <a:xfrm>
            <a:off x="2324332" y="2577193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1482987-DD0A-4B8D-924B-C3748EE56015}"/>
              </a:ext>
            </a:extLst>
          </p:cNvPr>
          <p:cNvSpPr/>
          <p:nvPr/>
        </p:nvSpPr>
        <p:spPr>
          <a:xfrm>
            <a:off x="2248132" y="2267093"/>
            <a:ext cx="314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8DC2C38-A71C-43BB-A4EC-71F9B76DA4D4}"/>
              </a:ext>
            </a:extLst>
          </p:cNvPr>
          <p:cNvSpPr/>
          <p:nvPr/>
        </p:nvSpPr>
        <p:spPr>
          <a:xfrm>
            <a:off x="1592490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01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EAAC7-58E3-44CC-81C7-BDFD1CE93B89}"/>
              </a:ext>
            </a:extLst>
          </p:cNvPr>
          <p:cNvSpPr txBox="1"/>
          <p:nvPr/>
        </p:nvSpPr>
        <p:spPr>
          <a:xfrm>
            <a:off x="6433910" y="2577193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916B743-CF1D-4BCB-AF35-904732EEB34E}"/>
              </a:ext>
            </a:extLst>
          </p:cNvPr>
          <p:cNvSpPr/>
          <p:nvPr/>
        </p:nvSpPr>
        <p:spPr>
          <a:xfrm>
            <a:off x="6357710" y="2267093"/>
            <a:ext cx="314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3F63DF5-174C-4367-BE23-76275FEF4C06}"/>
              </a:ext>
            </a:extLst>
          </p:cNvPr>
          <p:cNvSpPr/>
          <p:nvPr/>
        </p:nvSpPr>
        <p:spPr>
          <a:xfrm>
            <a:off x="5702068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02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FB9C5-B2CB-47E5-894B-68E3D42ED8BF}"/>
              </a:ext>
            </a:extLst>
          </p:cNvPr>
          <p:cNvSpPr txBox="1"/>
          <p:nvPr/>
        </p:nvSpPr>
        <p:spPr>
          <a:xfrm>
            <a:off x="2324332" y="4611770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FDB5E83-683D-4F45-9FC5-F7C57BE1EDC2}"/>
              </a:ext>
            </a:extLst>
          </p:cNvPr>
          <p:cNvSpPr/>
          <p:nvPr/>
        </p:nvSpPr>
        <p:spPr>
          <a:xfrm>
            <a:off x="2248132" y="4301670"/>
            <a:ext cx="314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06CFD3A-DED2-4C1D-AB2D-A52500872CC3}"/>
              </a:ext>
            </a:extLst>
          </p:cNvPr>
          <p:cNvSpPr/>
          <p:nvPr/>
        </p:nvSpPr>
        <p:spPr>
          <a:xfrm>
            <a:off x="1592490" y="4181740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03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05382D-999E-4F05-95BF-324F382AD31D}"/>
              </a:ext>
            </a:extLst>
          </p:cNvPr>
          <p:cNvSpPr txBox="1"/>
          <p:nvPr/>
        </p:nvSpPr>
        <p:spPr>
          <a:xfrm>
            <a:off x="6433910" y="4611770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endParaRPr lang="en-US" altLang="ko-KR" sz="1600" dirty="0">
              <a:solidFill>
                <a:srgbClr val="3B403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1ECD8BD-0DAF-476C-867C-559A9168BB9D}"/>
              </a:ext>
            </a:extLst>
          </p:cNvPr>
          <p:cNvSpPr/>
          <p:nvPr/>
        </p:nvSpPr>
        <p:spPr>
          <a:xfrm>
            <a:off x="6357710" y="4301670"/>
            <a:ext cx="314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FE95C8B-931F-480D-BD69-E30D63CD1B76}"/>
              </a:ext>
            </a:extLst>
          </p:cNvPr>
          <p:cNvSpPr/>
          <p:nvPr/>
        </p:nvSpPr>
        <p:spPr>
          <a:xfrm>
            <a:off x="5702068" y="4181740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04</a:t>
            </a:r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AF75CC-F3A9-4297-AABB-98684C5242C6}"/>
              </a:ext>
            </a:extLst>
          </p:cNvPr>
          <p:cNvSpPr txBox="1"/>
          <p:nvPr/>
        </p:nvSpPr>
        <p:spPr>
          <a:xfrm>
            <a:off x="2549525" y="794717"/>
            <a:ext cx="709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163248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FF9B82"/>
                </a:solidFill>
              </a:rPr>
              <a:t>Contents</a:t>
            </a:r>
            <a:endParaRPr lang="ko-KR" altLang="en-US" dirty="0">
              <a:solidFill>
                <a:srgbClr val="FF9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5248F1-26F3-458F-BDD6-3C9EAB9133E9}"/>
              </a:ext>
            </a:extLst>
          </p:cNvPr>
          <p:cNvSpPr txBox="1"/>
          <p:nvPr/>
        </p:nvSpPr>
        <p:spPr>
          <a:xfrm>
            <a:off x="5420140" y="3278188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3B403A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3B403A"/>
                </a:solidFill>
              </a:rPr>
              <a:t>Mobile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49D02-2535-4E6A-8AE4-7AB8735F1339}"/>
              </a:ext>
            </a:extLst>
          </p:cNvPr>
          <p:cNvSpPr txBox="1"/>
          <p:nvPr/>
        </p:nvSpPr>
        <p:spPr>
          <a:xfrm>
            <a:off x="5420140" y="4355406"/>
            <a:ext cx="501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incididunt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labore</a:t>
            </a:r>
            <a:r>
              <a:rPr lang="en-US" altLang="ko-KR" sz="1400" dirty="0">
                <a:solidFill>
                  <a:srgbClr val="3B403A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B403A"/>
                </a:solidFill>
              </a:rPr>
              <a:t>aliqua</a:t>
            </a:r>
            <a:r>
              <a:rPr lang="en-US" altLang="ko-KR" sz="1400" dirty="0">
                <a:solidFill>
                  <a:srgbClr val="3B403A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3B403A"/>
                </a:solidFill>
              </a:rPr>
              <a:t>Ut </a:t>
            </a:r>
            <a:r>
              <a:rPr lang="en-US" altLang="ko-KR" sz="1400" dirty="0" err="1">
                <a:solidFill>
                  <a:srgbClr val="3B403A"/>
                </a:solidFill>
              </a:rPr>
              <a:t>enim</a:t>
            </a:r>
            <a:r>
              <a:rPr lang="en-US" altLang="ko-KR" sz="1400" dirty="0">
                <a:solidFill>
                  <a:srgbClr val="3B403A"/>
                </a:solidFill>
              </a:rPr>
              <a:t> ad minim </a:t>
            </a:r>
            <a:r>
              <a:rPr lang="en-US" altLang="ko-KR" sz="1400" dirty="0" err="1">
                <a:solidFill>
                  <a:srgbClr val="3B403A"/>
                </a:solidFill>
              </a:rPr>
              <a:t>veniam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quis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nostrud</a:t>
            </a:r>
            <a:r>
              <a:rPr lang="en-US" altLang="ko-KR" sz="1400" dirty="0">
                <a:solidFill>
                  <a:srgbClr val="3B403A"/>
                </a:solidFill>
              </a:rPr>
              <a:t> exercitation </a:t>
            </a:r>
            <a:r>
              <a:rPr lang="en-US" altLang="ko-KR" sz="1400" dirty="0" err="1">
                <a:solidFill>
                  <a:srgbClr val="3B403A"/>
                </a:solidFill>
              </a:rPr>
              <a:t>ullamco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laboris</a:t>
            </a:r>
            <a:r>
              <a:rPr lang="en-US" altLang="ko-KR" sz="1400" dirty="0">
                <a:solidFill>
                  <a:srgbClr val="3B403A"/>
                </a:solidFill>
              </a:rPr>
              <a:t> nisi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aliquip</a:t>
            </a:r>
            <a:r>
              <a:rPr lang="en-US" altLang="ko-KR" sz="1400" dirty="0">
                <a:solidFill>
                  <a:srgbClr val="3B403A"/>
                </a:solidFill>
              </a:rPr>
              <a:t> ex </a:t>
            </a:r>
            <a:r>
              <a:rPr lang="en-US" altLang="ko-KR" sz="1400" dirty="0" err="1">
                <a:solidFill>
                  <a:srgbClr val="3B403A"/>
                </a:solidFill>
              </a:rPr>
              <a:t>ea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commodo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consequat</a:t>
            </a:r>
            <a:r>
              <a:rPr lang="en-US" altLang="ko-KR" sz="1400" dirty="0">
                <a:solidFill>
                  <a:srgbClr val="3B403A"/>
                </a:solidFill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74E4086-4E25-4ACA-AF34-BA02BCA03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5" y="800100"/>
            <a:ext cx="2830794" cy="5384800"/>
          </a:xfrm>
          <a:prstGeom prst="rect">
            <a:avLst/>
          </a:prstGeom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B6AC3EAE-EFB6-47E4-A58D-EBFEEB746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A19A973-1560-44E9-B29D-DC9908F93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93" y="1046719"/>
            <a:ext cx="1108542" cy="1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A0A474-74DB-46AB-BE46-E39F6318C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0" y="711200"/>
            <a:ext cx="4287802" cy="551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FC973-A617-486D-8A68-5E811E4025F2}"/>
              </a:ext>
            </a:extLst>
          </p:cNvPr>
          <p:cNvSpPr txBox="1"/>
          <p:nvPr/>
        </p:nvSpPr>
        <p:spPr>
          <a:xfrm>
            <a:off x="5928045" y="3225576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3B403A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3B403A"/>
                </a:solidFill>
              </a:rPr>
              <a:t>Tablet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FE5FC-9313-46E7-B2CD-59F737D5ECA6}"/>
              </a:ext>
            </a:extLst>
          </p:cNvPr>
          <p:cNvSpPr txBox="1"/>
          <p:nvPr/>
        </p:nvSpPr>
        <p:spPr>
          <a:xfrm>
            <a:off x="5928045" y="4302794"/>
            <a:ext cx="501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, sed do </a:t>
            </a:r>
            <a:r>
              <a:rPr lang="en-US" altLang="ko-KR" sz="1400" dirty="0" err="1">
                <a:solidFill>
                  <a:srgbClr val="3B403A"/>
                </a:solidFill>
              </a:rPr>
              <a:t>eiusmod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tempor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incididunt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labore</a:t>
            </a:r>
            <a:r>
              <a:rPr lang="en-US" altLang="ko-KR" sz="1400" dirty="0">
                <a:solidFill>
                  <a:srgbClr val="3B403A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B403A"/>
                </a:solidFill>
              </a:rPr>
              <a:t>aliqua</a:t>
            </a:r>
            <a:r>
              <a:rPr lang="en-US" altLang="ko-KR" sz="1400" dirty="0">
                <a:solidFill>
                  <a:srgbClr val="3B403A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3B403A"/>
                </a:solidFill>
              </a:rPr>
              <a:t>Ut </a:t>
            </a:r>
            <a:r>
              <a:rPr lang="en-US" altLang="ko-KR" sz="1400" dirty="0" err="1">
                <a:solidFill>
                  <a:srgbClr val="3B403A"/>
                </a:solidFill>
              </a:rPr>
              <a:t>enim</a:t>
            </a:r>
            <a:r>
              <a:rPr lang="en-US" altLang="ko-KR" sz="1400" dirty="0">
                <a:solidFill>
                  <a:srgbClr val="3B403A"/>
                </a:solidFill>
              </a:rPr>
              <a:t> ad minim </a:t>
            </a:r>
            <a:r>
              <a:rPr lang="en-US" altLang="ko-KR" sz="1400" dirty="0" err="1">
                <a:solidFill>
                  <a:srgbClr val="3B403A"/>
                </a:solidFill>
              </a:rPr>
              <a:t>veniam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quis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nostrud</a:t>
            </a:r>
            <a:r>
              <a:rPr lang="en-US" altLang="ko-KR" sz="1400" dirty="0">
                <a:solidFill>
                  <a:srgbClr val="3B403A"/>
                </a:solidFill>
              </a:rPr>
              <a:t> exercitation </a:t>
            </a:r>
            <a:r>
              <a:rPr lang="en-US" altLang="ko-KR" sz="1400" dirty="0" err="1">
                <a:solidFill>
                  <a:srgbClr val="3B403A"/>
                </a:solidFill>
              </a:rPr>
              <a:t>ullamco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laboris</a:t>
            </a:r>
            <a:r>
              <a:rPr lang="en-US" altLang="ko-KR" sz="1400" dirty="0">
                <a:solidFill>
                  <a:srgbClr val="3B403A"/>
                </a:solidFill>
              </a:rPr>
              <a:t> nisi </a:t>
            </a:r>
            <a:r>
              <a:rPr lang="en-US" altLang="ko-KR" sz="1400" dirty="0" err="1">
                <a:solidFill>
                  <a:srgbClr val="3B403A"/>
                </a:solidFill>
              </a:rPr>
              <a:t>ut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aliquip</a:t>
            </a:r>
            <a:r>
              <a:rPr lang="en-US" altLang="ko-KR" sz="1400" dirty="0">
                <a:solidFill>
                  <a:srgbClr val="3B403A"/>
                </a:solidFill>
              </a:rPr>
              <a:t> ex </a:t>
            </a:r>
            <a:r>
              <a:rPr lang="en-US" altLang="ko-KR" sz="1400" dirty="0" err="1">
                <a:solidFill>
                  <a:srgbClr val="3B403A"/>
                </a:solidFill>
              </a:rPr>
              <a:t>ea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commodo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consequat</a:t>
            </a:r>
            <a:r>
              <a:rPr lang="en-US" altLang="ko-KR" sz="1400" dirty="0">
                <a:solidFill>
                  <a:srgbClr val="3B403A"/>
                </a:solidFill>
              </a:rPr>
              <a:t>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0B73FA8-78A7-47DB-8A5B-2E656C553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0406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F130E-2A20-431A-815C-920CF0A1F0A2}"/>
              </a:ext>
            </a:extLst>
          </p:cNvPr>
          <p:cNvSpPr txBox="1"/>
          <p:nvPr/>
        </p:nvSpPr>
        <p:spPr>
          <a:xfrm>
            <a:off x="7780957" y="2749381"/>
            <a:ext cx="371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3B403A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3B403A"/>
                </a:solidFill>
              </a:rPr>
              <a:t>Desktop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B5D0B-D372-41AF-B34F-FA9B09BC7937}"/>
              </a:ext>
            </a:extLst>
          </p:cNvPr>
          <p:cNvSpPr txBox="1"/>
          <p:nvPr/>
        </p:nvSpPr>
        <p:spPr>
          <a:xfrm>
            <a:off x="7780958" y="3580378"/>
            <a:ext cx="371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B403A"/>
                </a:solidFill>
              </a:rPr>
              <a:t>amet</a:t>
            </a:r>
            <a:r>
              <a:rPr lang="en-US" altLang="ko-KR" sz="1200" dirty="0">
                <a:solidFill>
                  <a:srgbClr val="3B403A"/>
                </a:solidFill>
              </a:rPr>
              <a:t>, </a:t>
            </a:r>
            <a:r>
              <a:rPr lang="en-US" altLang="ko-KR" sz="12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adipiscing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elit</a:t>
            </a:r>
            <a:r>
              <a:rPr lang="en-US" altLang="ko-KR" sz="1200" dirty="0">
                <a:solidFill>
                  <a:srgbClr val="3B403A"/>
                </a:solidFill>
              </a:rPr>
              <a:t>, sed do </a:t>
            </a:r>
            <a:r>
              <a:rPr lang="en-US" altLang="ko-KR" sz="1200" dirty="0" err="1">
                <a:solidFill>
                  <a:srgbClr val="3B403A"/>
                </a:solidFill>
              </a:rPr>
              <a:t>eiusmod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tempor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incididunt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ut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labore</a:t>
            </a:r>
            <a:r>
              <a:rPr lang="en-US" altLang="ko-KR" sz="1200" dirty="0">
                <a:solidFill>
                  <a:srgbClr val="3B403A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3B403A"/>
                </a:solidFill>
              </a:rPr>
              <a:t>aliqua</a:t>
            </a:r>
            <a:r>
              <a:rPr lang="en-US" altLang="ko-KR" sz="1200" dirty="0">
                <a:solidFill>
                  <a:srgbClr val="3B403A"/>
                </a:solidFill>
              </a:rPr>
              <a:t>. </a:t>
            </a:r>
          </a:p>
          <a:p>
            <a:r>
              <a:rPr lang="en-US" altLang="ko-KR" sz="1200" dirty="0">
                <a:solidFill>
                  <a:srgbClr val="3B403A"/>
                </a:solidFill>
              </a:rPr>
              <a:t>Ut </a:t>
            </a:r>
            <a:r>
              <a:rPr lang="en-US" altLang="ko-KR" sz="1200" dirty="0" err="1">
                <a:solidFill>
                  <a:srgbClr val="3B403A"/>
                </a:solidFill>
              </a:rPr>
              <a:t>enim</a:t>
            </a:r>
            <a:r>
              <a:rPr lang="en-US" altLang="ko-KR" sz="1200" dirty="0">
                <a:solidFill>
                  <a:srgbClr val="3B403A"/>
                </a:solidFill>
              </a:rPr>
              <a:t> ad minim </a:t>
            </a:r>
            <a:r>
              <a:rPr lang="en-US" altLang="ko-KR" sz="1200" dirty="0" err="1">
                <a:solidFill>
                  <a:srgbClr val="3B403A"/>
                </a:solidFill>
              </a:rPr>
              <a:t>veniam</a:t>
            </a:r>
            <a:r>
              <a:rPr lang="en-US" altLang="ko-KR" sz="1200" dirty="0">
                <a:solidFill>
                  <a:srgbClr val="3B403A"/>
                </a:solidFill>
              </a:rPr>
              <a:t>, </a:t>
            </a:r>
            <a:r>
              <a:rPr lang="en-US" altLang="ko-KR" sz="1200" dirty="0" err="1">
                <a:solidFill>
                  <a:srgbClr val="3B403A"/>
                </a:solidFill>
              </a:rPr>
              <a:t>quis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nostrud</a:t>
            </a:r>
            <a:r>
              <a:rPr lang="en-US" altLang="ko-KR" sz="1200" dirty="0">
                <a:solidFill>
                  <a:srgbClr val="3B403A"/>
                </a:solidFill>
              </a:rPr>
              <a:t> exercitation </a:t>
            </a:r>
            <a:r>
              <a:rPr lang="en-US" altLang="ko-KR" sz="1200" dirty="0" err="1">
                <a:solidFill>
                  <a:srgbClr val="3B403A"/>
                </a:solidFill>
              </a:rPr>
              <a:t>ullamco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laboris</a:t>
            </a:r>
            <a:r>
              <a:rPr lang="en-US" altLang="ko-KR" sz="1200" dirty="0">
                <a:solidFill>
                  <a:srgbClr val="3B403A"/>
                </a:solidFill>
              </a:rPr>
              <a:t> nisi </a:t>
            </a:r>
            <a:r>
              <a:rPr lang="en-US" altLang="ko-KR" sz="1200" dirty="0" err="1">
                <a:solidFill>
                  <a:srgbClr val="3B403A"/>
                </a:solidFill>
              </a:rPr>
              <a:t>ut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aliquip</a:t>
            </a:r>
            <a:r>
              <a:rPr lang="en-US" altLang="ko-KR" sz="1200" dirty="0">
                <a:solidFill>
                  <a:srgbClr val="3B403A"/>
                </a:solidFill>
              </a:rPr>
              <a:t> ex </a:t>
            </a:r>
            <a:r>
              <a:rPr lang="en-US" altLang="ko-KR" sz="1200" dirty="0" err="1">
                <a:solidFill>
                  <a:srgbClr val="3B403A"/>
                </a:solidFill>
              </a:rPr>
              <a:t>ea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commodo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consequat</a:t>
            </a:r>
            <a:r>
              <a:rPr lang="en-US" altLang="ko-KR" sz="1200" dirty="0">
                <a:solidFill>
                  <a:srgbClr val="3B403A"/>
                </a:solidFill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7CAA1B-5997-4BE7-A569-EDFD73B5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3" y="1044490"/>
            <a:ext cx="7745347" cy="4769019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2854520-F058-489A-8C07-540FBB657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4666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0" name="TextBox 509">
            <a:extLst>
              <a:ext uri="{FF2B5EF4-FFF2-40B4-BE49-F238E27FC236}">
                <a16:creationId xmlns:a16="http://schemas.microsoft.com/office/drawing/2014/main" id="{41EBDCEA-C96A-4C46-8E95-7D05F5B5C922}"/>
              </a:ext>
            </a:extLst>
          </p:cNvPr>
          <p:cNvSpPr txBox="1"/>
          <p:nvPr/>
        </p:nvSpPr>
        <p:spPr>
          <a:xfrm>
            <a:off x="9037297" y="4408646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BCA6D35-B3BE-4D87-8380-36D69DE73251}"/>
              </a:ext>
            </a:extLst>
          </p:cNvPr>
          <p:cNvSpPr txBox="1"/>
          <p:nvPr/>
        </p:nvSpPr>
        <p:spPr>
          <a:xfrm>
            <a:off x="8978001" y="3824669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53" name="TextBox 452">
            <a:extLst>
              <a:ext uri="{FF2B5EF4-FFF2-40B4-BE49-F238E27FC236}">
                <a16:creationId xmlns:a16="http://schemas.microsoft.com/office/drawing/2014/main" id="{989415A6-4F46-4128-BD9E-48DF89970FB4}"/>
              </a:ext>
            </a:extLst>
          </p:cNvPr>
          <p:cNvSpPr txBox="1"/>
          <p:nvPr/>
        </p:nvSpPr>
        <p:spPr>
          <a:xfrm>
            <a:off x="9037297" y="4408646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4BBC0124-50C3-4C96-BC64-423A54DEB5A0}"/>
              </a:ext>
            </a:extLst>
          </p:cNvPr>
          <p:cNvSpPr txBox="1"/>
          <p:nvPr/>
        </p:nvSpPr>
        <p:spPr>
          <a:xfrm>
            <a:off x="8978001" y="3824669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50785F-2C2C-4B0E-86F9-6BD3F56DB037}"/>
              </a:ext>
            </a:extLst>
          </p:cNvPr>
          <p:cNvSpPr txBox="1"/>
          <p:nvPr/>
        </p:nvSpPr>
        <p:spPr>
          <a:xfrm>
            <a:off x="3898900" y="2652570"/>
            <a:ext cx="43942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6000" dirty="0">
                <a:solidFill>
                  <a:srgbClr val="3B403A"/>
                </a:solidFill>
              </a:rPr>
              <a:t>Thanks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3C77F-A017-48A8-96AD-8BF4EA3C39F0}"/>
              </a:ext>
            </a:extLst>
          </p:cNvPr>
          <p:cNvSpPr txBox="1"/>
          <p:nvPr/>
        </p:nvSpPr>
        <p:spPr>
          <a:xfrm>
            <a:off x="3899596" y="3682210"/>
            <a:ext cx="43935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B403A"/>
                </a:solidFill>
              </a:rPr>
              <a:t>amet</a:t>
            </a:r>
            <a:r>
              <a:rPr lang="en-US" altLang="ko-KR" sz="1400" dirty="0">
                <a:solidFill>
                  <a:srgbClr val="3B403A"/>
                </a:solidFill>
              </a:rPr>
              <a:t>, </a:t>
            </a:r>
            <a:r>
              <a:rPr lang="en-US" altLang="ko-KR" sz="14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adipiscing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elit</a:t>
            </a:r>
            <a:r>
              <a:rPr lang="en-US" altLang="ko-KR" sz="1400" dirty="0">
                <a:solidFill>
                  <a:srgbClr val="3B403A"/>
                </a:solidFill>
              </a:rPr>
              <a:t>. </a:t>
            </a:r>
            <a:r>
              <a:rPr lang="en-US" altLang="ko-KR" sz="1400" dirty="0" err="1">
                <a:solidFill>
                  <a:srgbClr val="3B403A"/>
                </a:solidFill>
              </a:rPr>
              <a:t>Etiam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aliquet</a:t>
            </a:r>
            <a:r>
              <a:rPr lang="en-US" altLang="ko-KR" sz="1400" dirty="0">
                <a:solidFill>
                  <a:srgbClr val="3B403A"/>
                </a:solidFill>
              </a:rPr>
              <a:t> </a:t>
            </a:r>
            <a:r>
              <a:rPr lang="en-US" altLang="ko-KR" sz="1400" dirty="0" err="1">
                <a:solidFill>
                  <a:srgbClr val="3B403A"/>
                </a:solidFill>
              </a:rPr>
              <a:t>eu</a:t>
            </a:r>
            <a:r>
              <a:rPr lang="en-US" altLang="ko-KR" sz="1400" dirty="0">
                <a:solidFill>
                  <a:srgbClr val="3B403A"/>
                </a:solidFill>
              </a:rPr>
              <a:t> mi </a:t>
            </a:r>
            <a:r>
              <a:rPr lang="en-US" altLang="ko-KR" sz="1400" dirty="0" err="1">
                <a:solidFill>
                  <a:srgbClr val="3B403A"/>
                </a:solidFill>
              </a:rPr>
              <a:t>quis</a:t>
            </a:r>
            <a:r>
              <a:rPr lang="en-US" altLang="ko-KR" sz="1400" dirty="0">
                <a:solidFill>
                  <a:srgbClr val="3B403A"/>
                </a:solidFill>
              </a:rPr>
              <a:t> lacinia</a:t>
            </a:r>
            <a:endParaRPr lang="ko-KR" altLang="en-US" sz="1400" dirty="0">
              <a:solidFill>
                <a:srgbClr val="3B4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7025FEB0-AA24-4997-B789-965697A6C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70121E0-5690-4ABB-9F6E-BC7E01D3482D}"/>
              </a:ext>
            </a:extLst>
          </p:cNvPr>
          <p:cNvSpPr/>
          <p:nvPr/>
        </p:nvSpPr>
        <p:spPr>
          <a:xfrm>
            <a:off x="4048196" y="2722272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A83DA55-5F76-4B2C-96C5-1EDCC4894EBF}"/>
              </a:ext>
            </a:extLst>
          </p:cNvPr>
          <p:cNvSpPr/>
          <p:nvPr/>
        </p:nvSpPr>
        <p:spPr>
          <a:xfrm>
            <a:off x="4077287" y="3570863"/>
            <a:ext cx="41396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B109BAD-DA12-4EFB-8B6A-778A89ED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5290"/>
            <a:ext cx="2590800" cy="679852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B9D0045-F555-4C27-BD46-6D49A504898C}"/>
              </a:ext>
            </a:extLst>
          </p:cNvPr>
          <p:cNvSpPr/>
          <p:nvPr/>
        </p:nvSpPr>
        <p:spPr>
          <a:xfrm>
            <a:off x="3821826" y="3381059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Poppins Font download by </a:t>
            </a:r>
            <a:endParaRPr lang="ko-KR" altLang="en-US" sz="11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9F0187A-EFDD-45C4-8E1C-27B236FB5C08}"/>
              </a:ext>
            </a:extLst>
          </p:cNvPr>
          <p:cNvSpPr/>
          <p:nvPr/>
        </p:nvSpPr>
        <p:spPr>
          <a:xfrm>
            <a:off x="3821826" y="3642669"/>
            <a:ext cx="49327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https://fonts.google.com/specimen/Poppins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5325D91-A533-4077-9F40-002ECAB70BC0}"/>
              </a:ext>
            </a:extLst>
          </p:cNvPr>
          <p:cNvSpPr/>
          <p:nvPr/>
        </p:nvSpPr>
        <p:spPr>
          <a:xfrm>
            <a:off x="3821826" y="4165889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Damion Font download by </a:t>
            </a:r>
            <a:endParaRPr lang="ko-KR" altLang="en-US" sz="110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1210CAD-A1E3-44D1-AE2B-614501BB0094}"/>
              </a:ext>
            </a:extLst>
          </p:cNvPr>
          <p:cNvSpPr/>
          <p:nvPr/>
        </p:nvSpPr>
        <p:spPr>
          <a:xfrm>
            <a:off x="3821826" y="4427499"/>
            <a:ext cx="49295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https://fonts.google.com/specimen/Damion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964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AD1314D-5D6D-48E0-8620-C10212B49407}"/>
              </a:ext>
            </a:extLst>
          </p:cNvPr>
          <p:cNvSpPr txBox="1"/>
          <p:nvPr/>
        </p:nvSpPr>
        <p:spPr>
          <a:xfrm>
            <a:off x="2718736" y="1425968"/>
            <a:ext cx="675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rPr>
              <a:t>Agenda</a:t>
            </a:r>
            <a:endParaRPr lang="ko-KR" altLang="en-US" sz="4800" dirty="0">
              <a:solidFill>
                <a:srgbClr val="FF9B82"/>
              </a:solidFill>
              <a:latin typeface="Damio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C43EF33-19E1-4C5B-854B-F90AC0752324}"/>
              </a:ext>
            </a:extLst>
          </p:cNvPr>
          <p:cNvSpPr/>
          <p:nvPr/>
        </p:nvSpPr>
        <p:spPr>
          <a:xfrm>
            <a:off x="5530226" y="2966300"/>
            <a:ext cx="1131551" cy="1131551"/>
          </a:xfrm>
          <a:prstGeom prst="ellipse">
            <a:avLst/>
          </a:pr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18AC030-2776-4D62-B5D8-DED4BFA8DE40}"/>
              </a:ext>
            </a:extLst>
          </p:cNvPr>
          <p:cNvSpPr/>
          <p:nvPr/>
        </p:nvSpPr>
        <p:spPr>
          <a:xfrm>
            <a:off x="4748806" y="4410544"/>
            <a:ext cx="269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C8736BF-3E2A-4926-B920-B95C3B00389F}"/>
              </a:ext>
            </a:extLst>
          </p:cNvPr>
          <p:cNvGrpSpPr/>
          <p:nvPr/>
        </p:nvGrpSpPr>
        <p:grpSpPr>
          <a:xfrm>
            <a:off x="5840519" y="3262314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340EDEE9-766F-4E6E-9536-41AA34EDB9FD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5848AD4-16EA-4D64-A212-94E8EBF7E32D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D353727B-C1FA-42AB-B8F8-1C575773D1CD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0786BEFA-E996-4D46-95C9-7BDA22C4BCD7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타원 59">
            <a:extLst>
              <a:ext uri="{FF2B5EF4-FFF2-40B4-BE49-F238E27FC236}">
                <a16:creationId xmlns:a16="http://schemas.microsoft.com/office/drawing/2014/main" id="{1A368D01-D513-4EC3-8674-77FC7C03F82C}"/>
              </a:ext>
            </a:extLst>
          </p:cNvPr>
          <p:cNvSpPr/>
          <p:nvPr/>
        </p:nvSpPr>
        <p:spPr>
          <a:xfrm>
            <a:off x="2385796" y="2966300"/>
            <a:ext cx="1131551" cy="1131551"/>
          </a:xfrm>
          <a:prstGeom prst="ellipse">
            <a:avLst/>
          </a:pr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80FD588-826D-4D71-BFE9-EE6C392599A9}"/>
              </a:ext>
            </a:extLst>
          </p:cNvPr>
          <p:cNvSpPr/>
          <p:nvPr/>
        </p:nvSpPr>
        <p:spPr>
          <a:xfrm>
            <a:off x="1604377" y="4410544"/>
            <a:ext cx="269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831E030-552E-4135-863A-CEBDD116E94E}"/>
              </a:ext>
            </a:extLst>
          </p:cNvPr>
          <p:cNvGrpSpPr/>
          <p:nvPr/>
        </p:nvGrpSpPr>
        <p:grpSpPr>
          <a:xfrm>
            <a:off x="2750783" y="3256970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FE96401-43AC-4873-8226-DDB5D58A44CB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8FED44D8-0B17-41BC-866C-55E24F6520F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6" name="타원 65">
            <a:extLst>
              <a:ext uri="{FF2B5EF4-FFF2-40B4-BE49-F238E27FC236}">
                <a16:creationId xmlns:a16="http://schemas.microsoft.com/office/drawing/2014/main" id="{BE487FB2-DDF4-4E74-BFED-C200C567540F}"/>
              </a:ext>
            </a:extLst>
          </p:cNvPr>
          <p:cNvSpPr/>
          <p:nvPr/>
        </p:nvSpPr>
        <p:spPr>
          <a:xfrm>
            <a:off x="8679512" y="2966300"/>
            <a:ext cx="1131551" cy="1131551"/>
          </a:xfrm>
          <a:prstGeom prst="ellipse">
            <a:avLst/>
          </a:pr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BB1954-F250-48BE-A240-A2883EC730CC}"/>
              </a:ext>
            </a:extLst>
          </p:cNvPr>
          <p:cNvSpPr/>
          <p:nvPr/>
        </p:nvSpPr>
        <p:spPr>
          <a:xfrm>
            <a:off x="7898092" y="4410544"/>
            <a:ext cx="269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3C54BEAE-4612-4B23-9463-F7A48C85C172}"/>
              </a:ext>
            </a:extLst>
          </p:cNvPr>
          <p:cNvGrpSpPr/>
          <p:nvPr/>
        </p:nvGrpSpPr>
        <p:grpSpPr>
          <a:xfrm>
            <a:off x="8962426" y="3259173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C1F50322-59CB-4117-A44F-7C91362D4B9A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92E56723-9160-4E4B-9A62-762E777BF1BA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67E7D2EF-349A-4462-A178-6A34514BE105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5DB32B77-8A4C-4D8F-8626-43C272C9A1D9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60F5CE4-7B40-48D0-9555-2AB0A377DC96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래픽 3">
            <a:extLst>
              <a:ext uri="{FF2B5EF4-FFF2-40B4-BE49-F238E27FC236}">
                <a16:creationId xmlns:a16="http://schemas.microsoft.com/office/drawing/2014/main" id="{A21A016E-1E4B-4F08-A1D6-B217C5847244}"/>
              </a:ext>
            </a:extLst>
          </p:cNvPr>
          <p:cNvSpPr/>
          <p:nvPr/>
        </p:nvSpPr>
        <p:spPr>
          <a:xfrm>
            <a:off x="3657600" y="976094"/>
            <a:ext cx="4876800" cy="4905812"/>
          </a:xfrm>
          <a:custGeom>
            <a:avLst/>
            <a:gdLst>
              <a:gd name="connsiteX0" fmla="*/ 6793044 w 6817444"/>
              <a:gd name="connsiteY0" fmla="*/ 4875805 h 6858000"/>
              <a:gd name="connsiteX1" fmla="*/ 6545207 w 6817444"/>
              <a:gd name="connsiteY1" fmla="*/ 3950563 h 6858000"/>
              <a:gd name="connsiteX2" fmla="*/ 6411494 w 6817444"/>
              <a:gd name="connsiteY2" fmla="*/ 2131631 h 6858000"/>
              <a:gd name="connsiteX3" fmla="*/ 5252082 w 6817444"/>
              <a:gd name="connsiteY3" fmla="*/ 451198 h 6858000"/>
              <a:gd name="connsiteX4" fmla="*/ 5194007 w 6817444"/>
              <a:gd name="connsiteY4" fmla="*/ 429906 h 6858000"/>
              <a:gd name="connsiteX5" fmla="*/ 5162819 w 6817444"/>
              <a:gd name="connsiteY5" fmla="*/ 419484 h 6858000"/>
              <a:gd name="connsiteX6" fmla="*/ 5125670 w 6817444"/>
              <a:gd name="connsiteY6" fmla="*/ 407763 h 6858000"/>
              <a:gd name="connsiteX7" fmla="*/ 5034865 w 6817444"/>
              <a:gd name="connsiteY7" fmla="*/ 381969 h 6858000"/>
              <a:gd name="connsiteX8" fmla="*/ 4980804 w 6817444"/>
              <a:gd name="connsiteY8" fmla="*/ 368343 h 6858000"/>
              <a:gd name="connsiteX9" fmla="*/ 4787231 w 6817444"/>
              <a:gd name="connsiteY9" fmla="*/ 194114 h 6858000"/>
              <a:gd name="connsiteX10" fmla="*/ 4786136 w 6817444"/>
              <a:gd name="connsiteY10" fmla="*/ 195615 h 6858000"/>
              <a:gd name="connsiteX11" fmla="*/ 4402477 w 6817444"/>
              <a:gd name="connsiteY11" fmla="*/ 35217 h 6858000"/>
              <a:gd name="connsiteX12" fmla="*/ 4302020 w 6817444"/>
              <a:gd name="connsiteY12" fmla="*/ 16926 h 6858000"/>
              <a:gd name="connsiteX13" fmla="*/ 4247676 w 6817444"/>
              <a:gd name="connsiteY13" fmla="*/ 10031 h 6858000"/>
              <a:gd name="connsiteX14" fmla="*/ 4190654 w 6817444"/>
              <a:gd name="connsiteY14" fmla="*/ 5002 h 6858000"/>
              <a:gd name="connsiteX15" fmla="*/ 3936855 w 6817444"/>
              <a:gd name="connsiteY15" fmla="*/ 7963 h 6858000"/>
              <a:gd name="connsiteX16" fmla="*/ 3322596 w 6817444"/>
              <a:gd name="connsiteY16" fmla="*/ 179028 h 6858000"/>
              <a:gd name="connsiteX17" fmla="*/ 2615544 w 6817444"/>
              <a:gd name="connsiteY17" fmla="*/ 618532 h 6858000"/>
              <a:gd name="connsiteX18" fmla="*/ 2566228 w 6817444"/>
              <a:gd name="connsiteY18" fmla="*/ 656857 h 6858000"/>
              <a:gd name="connsiteX19" fmla="*/ 1160683 w 6817444"/>
              <a:gd name="connsiteY19" fmla="*/ 1180718 h 6858000"/>
              <a:gd name="connsiteX20" fmla="*/ 1160724 w 6817444"/>
              <a:gd name="connsiteY20" fmla="*/ 1181042 h 6858000"/>
              <a:gd name="connsiteX21" fmla="*/ 952712 w 6817444"/>
              <a:gd name="connsiteY21" fmla="*/ 1257246 h 6858000"/>
              <a:gd name="connsiteX22" fmla="*/ 13763 w 6817444"/>
              <a:gd name="connsiteY22" fmla="*/ 2585452 h 6858000"/>
              <a:gd name="connsiteX23" fmla="*/ 8166 w 6817444"/>
              <a:gd name="connsiteY23" fmla="*/ 2640324 h 6858000"/>
              <a:gd name="connsiteX24" fmla="*/ 6016 w 6817444"/>
              <a:gd name="connsiteY24" fmla="*/ 2669402 h 6858000"/>
              <a:gd name="connsiteX25" fmla="*/ 4029 w 6817444"/>
              <a:gd name="connsiteY25" fmla="*/ 2703834 h 6858000"/>
              <a:gd name="connsiteX26" fmla="*/ 1474 w 6817444"/>
              <a:gd name="connsiteY26" fmla="*/ 2787258 h 6858000"/>
              <a:gd name="connsiteX27" fmla="*/ 44463 w 6817444"/>
              <a:gd name="connsiteY27" fmla="*/ 3259328 h 6858000"/>
              <a:gd name="connsiteX28" fmla="*/ 624818 w 6817444"/>
              <a:gd name="connsiteY28" fmla="*/ 4167861 h 6858000"/>
              <a:gd name="connsiteX29" fmla="*/ 424350 w 6817444"/>
              <a:gd name="connsiteY29" fmla="*/ 4719503 h 6858000"/>
              <a:gd name="connsiteX30" fmla="*/ 309456 w 6817444"/>
              <a:gd name="connsiteY30" fmla="*/ 5074407 h 6858000"/>
              <a:gd name="connsiteX31" fmla="*/ 457687 w 6817444"/>
              <a:gd name="connsiteY31" fmla="*/ 5669848 h 6858000"/>
              <a:gd name="connsiteX32" fmla="*/ 715136 w 6817444"/>
              <a:gd name="connsiteY32" fmla="*/ 5904180 h 6858000"/>
              <a:gd name="connsiteX33" fmla="*/ 855257 w 6817444"/>
              <a:gd name="connsiteY33" fmla="*/ 5993728 h 6858000"/>
              <a:gd name="connsiteX34" fmla="*/ 933124 w 6817444"/>
              <a:gd name="connsiteY34" fmla="*/ 6030999 h 6858000"/>
              <a:gd name="connsiteX35" fmla="*/ 974653 w 6817444"/>
              <a:gd name="connsiteY35" fmla="*/ 6047667 h 6858000"/>
              <a:gd name="connsiteX36" fmla="*/ 1018129 w 6817444"/>
              <a:gd name="connsiteY36" fmla="*/ 6062997 h 6858000"/>
              <a:gd name="connsiteX37" fmla="*/ 2128549 w 6817444"/>
              <a:gd name="connsiteY37" fmla="*/ 6083478 h 6858000"/>
              <a:gd name="connsiteX38" fmla="*/ 2150815 w 6817444"/>
              <a:gd name="connsiteY38" fmla="*/ 6075975 h 6858000"/>
              <a:gd name="connsiteX39" fmla="*/ 2299087 w 6817444"/>
              <a:gd name="connsiteY39" fmla="*/ 6158993 h 6858000"/>
              <a:gd name="connsiteX40" fmla="*/ 2429352 w 6817444"/>
              <a:gd name="connsiteY40" fmla="*/ 6195939 h 6858000"/>
              <a:gd name="connsiteX41" fmla="*/ 2501339 w 6817444"/>
              <a:gd name="connsiteY41" fmla="*/ 6204943 h 6858000"/>
              <a:gd name="connsiteX42" fmla="*/ 2558725 w 6817444"/>
              <a:gd name="connsiteY42" fmla="*/ 6207052 h 6858000"/>
              <a:gd name="connsiteX43" fmla="*/ 2577909 w 6817444"/>
              <a:gd name="connsiteY43" fmla="*/ 6206808 h 6858000"/>
              <a:gd name="connsiteX44" fmla="*/ 3049898 w 6817444"/>
              <a:gd name="connsiteY44" fmla="*/ 6077111 h 6858000"/>
              <a:gd name="connsiteX45" fmla="*/ 4202131 w 6817444"/>
              <a:gd name="connsiteY45" fmla="*/ 6488955 h 6858000"/>
              <a:gd name="connsiteX46" fmla="*/ 6290151 w 6817444"/>
              <a:gd name="connsiteY46" fmla="*/ 6526389 h 6858000"/>
              <a:gd name="connsiteX47" fmla="*/ 6591116 w 6817444"/>
              <a:gd name="connsiteY47" fmla="*/ 6136160 h 6858000"/>
              <a:gd name="connsiteX48" fmla="*/ 6644568 w 6817444"/>
              <a:gd name="connsiteY48" fmla="*/ 6027632 h 6858000"/>
              <a:gd name="connsiteX49" fmla="*/ 6670200 w 6817444"/>
              <a:gd name="connsiteY49" fmla="*/ 5968056 h 6858000"/>
              <a:gd name="connsiteX50" fmla="*/ 6694696 w 6817444"/>
              <a:gd name="connsiteY50" fmla="*/ 5904951 h 6858000"/>
              <a:gd name="connsiteX51" fmla="*/ 6775929 w 6817444"/>
              <a:gd name="connsiteY51" fmla="*/ 5617045 h 6858000"/>
              <a:gd name="connsiteX52" fmla="*/ 6793044 w 6817444"/>
              <a:gd name="connsiteY52" fmla="*/ 4875805 h 6858000"/>
              <a:gd name="connsiteX53" fmla="*/ 66364 w 6817444"/>
              <a:gd name="connsiteY53" fmla="*/ 3254827 h 6858000"/>
              <a:gd name="connsiteX54" fmla="*/ 23861 w 6817444"/>
              <a:gd name="connsiteY54" fmla="*/ 2787582 h 6858000"/>
              <a:gd name="connsiteX55" fmla="*/ 26416 w 6817444"/>
              <a:gd name="connsiteY55" fmla="*/ 2704970 h 6858000"/>
              <a:gd name="connsiteX56" fmla="*/ 28403 w 6817444"/>
              <a:gd name="connsiteY56" fmla="*/ 2670903 h 6858000"/>
              <a:gd name="connsiteX57" fmla="*/ 30553 w 6817444"/>
              <a:gd name="connsiteY57" fmla="*/ 2642189 h 6858000"/>
              <a:gd name="connsiteX58" fmla="*/ 36028 w 6817444"/>
              <a:gd name="connsiteY58" fmla="*/ 2588656 h 6858000"/>
              <a:gd name="connsiteX59" fmla="*/ 1159466 w 6817444"/>
              <a:gd name="connsiteY59" fmla="*/ 1203064 h 6858000"/>
              <a:gd name="connsiteX60" fmla="*/ 1160075 w 6817444"/>
              <a:gd name="connsiteY60" fmla="*/ 1203429 h 6858000"/>
              <a:gd name="connsiteX61" fmla="*/ 1163928 w 6817444"/>
              <a:gd name="connsiteY61" fmla="*/ 1202861 h 6858000"/>
              <a:gd name="connsiteX62" fmla="*/ 2580099 w 6817444"/>
              <a:gd name="connsiteY62" fmla="*/ 674458 h 6858000"/>
              <a:gd name="connsiteX63" fmla="*/ 2628482 w 6817444"/>
              <a:gd name="connsiteY63" fmla="*/ 636823 h 6858000"/>
              <a:gd name="connsiteX64" fmla="*/ 3333059 w 6817444"/>
              <a:gd name="connsiteY64" fmla="*/ 198819 h 6858000"/>
              <a:gd name="connsiteX65" fmla="*/ 3938923 w 6817444"/>
              <a:gd name="connsiteY65" fmla="*/ 30269 h 6858000"/>
              <a:gd name="connsiteX66" fmla="*/ 4189113 w 6817444"/>
              <a:gd name="connsiteY66" fmla="*/ 27349 h 6858000"/>
              <a:gd name="connsiteX67" fmla="*/ 4245283 w 6817444"/>
              <a:gd name="connsiteY67" fmla="*/ 32337 h 6858000"/>
              <a:gd name="connsiteX68" fmla="*/ 4298817 w 6817444"/>
              <a:gd name="connsiteY68" fmla="*/ 39110 h 6858000"/>
              <a:gd name="connsiteX69" fmla="*/ 4397692 w 6817444"/>
              <a:gd name="connsiteY69" fmla="*/ 57117 h 6858000"/>
              <a:gd name="connsiteX70" fmla="*/ 4768007 w 6817444"/>
              <a:gd name="connsiteY70" fmla="*/ 207741 h 6858000"/>
              <a:gd name="connsiteX71" fmla="*/ 4767967 w 6817444"/>
              <a:gd name="connsiteY71" fmla="*/ 207822 h 6858000"/>
              <a:gd name="connsiteX72" fmla="*/ 4774010 w 6817444"/>
              <a:gd name="connsiteY72" fmla="*/ 212243 h 6858000"/>
              <a:gd name="connsiteX73" fmla="*/ 4941911 w 6817444"/>
              <a:gd name="connsiteY73" fmla="*/ 359380 h 6858000"/>
              <a:gd name="connsiteX74" fmla="*/ 4501920 w 6817444"/>
              <a:gd name="connsiteY74" fmla="*/ 301223 h 6858000"/>
              <a:gd name="connsiteX75" fmla="*/ 3186328 w 6817444"/>
              <a:gd name="connsiteY75" fmla="*/ 847835 h 6858000"/>
              <a:gd name="connsiteX76" fmla="*/ 1450171 w 6817444"/>
              <a:gd name="connsiteY76" fmla="*/ 1677689 h 6858000"/>
              <a:gd name="connsiteX77" fmla="*/ 766602 w 6817444"/>
              <a:gd name="connsiteY77" fmla="*/ 1868343 h 6858000"/>
              <a:gd name="connsiteX78" fmla="*/ 555305 w 6817444"/>
              <a:gd name="connsiteY78" fmla="*/ 2065079 h 6858000"/>
              <a:gd name="connsiteX79" fmla="*/ 472247 w 6817444"/>
              <a:gd name="connsiteY79" fmla="*/ 2200982 h 6858000"/>
              <a:gd name="connsiteX80" fmla="*/ 438707 w 6817444"/>
              <a:gd name="connsiteY80" fmla="*/ 2279295 h 6858000"/>
              <a:gd name="connsiteX81" fmla="*/ 411373 w 6817444"/>
              <a:gd name="connsiteY81" fmla="*/ 2364787 h 6858000"/>
              <a:gd name="connsiteX82" fmla="*/ 498405 w 6817444"/>
              <a:gd name="connsiteY82" fmla="*/ 3313592 h 6858000"/>
              <a:gd name="connsiteX83" fmla="*/ 627495 w 6817444"/>
              <a:gd name="connsiteY83" fmla="*/ 4143812 h 6858000"/>
              <a:gd name="connsiteX84" fmla="*/ 66364 w 6817444"/>
              <a:gd name="connsiteY84" fmla="*/ 3254827 h 6858000"/>
              <a:gd name="connsiteX85" fmla="*/ 2577341 w 6817444"/>
              <a:gd name="connsiteY85" fmla="*/ 6184340 h 6858000"/>
              <a:gd name="connsiteX86" fmla="*/ 2502961 w 6817444"/>
              <a:gd name="connsiteY86" fmla="*/ 6182515 h 6858000"/>
              <a:gd name="connsiteX87" fmla="*/ 2433205 w 6817444"/>
              <a:gd name="connsiteY87" fmla="*/ 6173796 h 6858000"/>
              <a:gd name="connsiteX88" fmla="*/ 2307320 w 6817444"/>
              <a:gd name="connsiteY88" fmla="*/ 6138066 h 6858000"/>
              <a:gd name="connsiteX89" fmla="*/ 2177338 w 6817444"/>
              <a:gd name="connsiteY89" fmla="*/ 6067621 h 6858000"/>
              <a:gd name="connsiteX90" fmla="*/ 3013276 w 6817444"/>
              <a:gd name="connsiteY90" fmla="*/ 6069892 h 6858000"/>
              <a:gd name="connsiteX91" fmla="*/ 2577341 w 6817444"/>
              <a:gd name="connsiteY91" fmla="*/ 61843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817444" h="6858000">
                <a:moveTo>
                  <a:pt x="6793044" y="4875805"/>
                </a:moveTo>
                <a:cubicBezTo>
                  <a:pt x="6717082" y="4560483"/>
                  <a:pt x="6634065" y="4252339"/>
                  <a:pt x="6545207" y="3950563"/>
                </a:cubicBezTo>
                <a:cubicBezTo>
                  <a:pt x="6451158" y="3697737"/>
                  <a:pt x="6239010" y="3304061"/>
                  <a:pt x="6411494" y="2131631"/>
                </a:cubicBezTo>
                <a:cubicBezTo>
                  <a:pt x="6425851" y="2117112"/>
                  <a:pt x="6448562" y="956646"/>
                  <a:pt x="5252082" y="451198"/>
                </a:cubicBezTo>
                <a:cubicBezTo>
                  <a:pt x="5252082" y="451198"/>
                  <a:pt x="5231480" y="442763"/>
                  <a:pt x="5194007" y="429906"/>
                </a:cubicBezTo>
                <a:cubicBezTo>
                  <a:pt x="5184638" y="426702"/>
                  <a:pt x="5174215" y="423215"/>
                  <a:pt x="5162819" y="419484"/>
                </a:cubicBezTo>
                <a:cubicBezTo>
                  <a:pt x="5151423" y="415793"/>
                  <a:pt x="5139013" y="411859"/>
                  <a:pt x="5125670" y="407763"/>
                </a:cubicBezTo>
                <a:cubicBezTo>
                  <a:pt x="5098984" y="399611"/>
                  <a:pt x="5068567" y="390851"/>
                  <a:pt x="5034865" y="381969"/>
                </a:cubicBezTo>
                <a:cubicBezTo>
                  <a:pt x="5017670" y="377427"/>
                  <a:pt x="4999622" y="372885"/>
                  <a:pt x="4980804" y="368343"/>
                </a:cubicBezTo>
                <a:cubicBezTo>
                  <a:pt x="4925405" y="306495"/>
                  <a:pt x="4861327" y="248054"/>
                  <a:pt x="4787231" y="194114"/>
                </a:cubicBezTo>
                <a:lnTo>
                  <a:pt x="4786136" y="195615"/>
                </a:lnTo>
                <a:cubicBezTo>
                  <a:pt x="4757139" y="167996"/>
                  <a:pt x="4618802" y="82789"/>
                  <a:pt x="4402477" y="35217"/>
                </a:cubicBezTo>
                <a:cubicBezTo>
                  <a:pt x="4369708" y="27998"/>
                  <a:pt x="4335885" y="21874"/>
                  <a:pt x="4302020" y="16926"/>
                </a:cubicBezTo>
                <a:cubicBezTo>
                  <a:pt x="4284378" y="14371"/>
                  <a:pt x="4266250" y="12059"/>
                  <a:pt x="4247676" y="10031"/>
                </a:cubicBezTo>
                <a:cubicBezTo>
                  <a:pt x="4229101" y="8044"/>
                  <a:pt x="4210080" y="6341"/>
                  <a:pt x="4190654" y="5002"/>
                </a:cubicBezTo>
                <a:cubicBezTo>
                  <a:pt x="4107514" y="-797"/>
                  <a:pt x="4022144" y="217"/>
                  <a:pt x="3936855" y="7963"/>
                </a:cubicBezTo>
                <a:cubicBezTo>
                  <a:pt x="3731521" y="26619"/>
                  <a:pt x="3525172" y="84005"/>
                  <a:pt x="3322596" y="179028"/>
                </a:cubicBezTo>
                <a:cubicBezTo>
                  <a:pt x="3088142" y="316755"/>
                  <a:pt x="2850444" y="464501"/>
                  <a:pt x="2615544" y="618532"/>
                </a:cubicBezTo>
                <a:cubicBezTo>
                  <a:pt x="2599849" y="630415"/>
                  <a:pt x="2583546" y="643230"/>
                  <a:pt x="2566228" y="656857"/>
                </a:cubicBezTo>
                <a:cubicBezTo>
                  <a:pt x="2380158" y="803061"/>
                  <a:pt x="2068729" y="1047775"/>
                  <a:pt x="1160683" y="1180718"/>
                </a:cubicBezTo>
                <a:lnTo>
                  <a:pt x="1160724" y="1181042"/>
                </a:lnTo>
                <a:cubicBezTo>
                  <a:pt x="1132091" y="1181934"/>
                  <a:pt x="1037637" y="1216082"/>
                  <a:pt x="952712" y="1257246"/>
                </a:cubicBezTo>
                <a:cubicBezTo>
                  <a:pt x="654424" y="1401707"/>
                  <a:pt x="135795" y="1766426"/>
                  <a:pt x="13763" y="2585452"/>
                </a:cubicBezTo>
                <a:cubicBezTo>
                  <a:pt x="13763" y="2585452"/>
                  <a:pt x="11045" y="2605162"/>
                  <a:pt x="8166" y="2640324"/>
                </a:cubicBezTo>
                <a:cubicBezTo>
                  <a:pt x="7436" y="2649084"/>
                  <a:pt x="6706" y="2658777"/>
                  <a:pt x="6016" y="2669402"/>
                </a:cubicBezTo>
                <a:cubicBezTo>
                  <a:pt x="5327" y="2680028"/>
                  <a:pt x="4638" y="2691505"/>
                  <a:pt x="4029" y="2703834"/>
                </a:cubicBezTo>
                <a:cubicBezTo>
                  <a:pt x="2691" y="2731169"/>
                  <a:pt x="1799" y="2759234"/>
                  <a:pt x="1474" y="2787258"/>
                </a:cubicBezTo>
                <a:cubicBezTo>
                  <a:pt x="55" y="2898989"/>
                  <a:pt x="6341" y="3071555"/>
                  <a:pt x="44463" y="3259328"/>
                </a:cubicBezTo>
                <a:cubicBezTo>
                  <a:pt x="133605" y="3682610"/>
                  <a:pt x="328557" y="3987388"/>
                  <a:pt x="624818" y="4167861"/>
                </a:cubicBezTo>
                <a:cubicBezTo>
                  <a:pt x="602472" y="4347078"/>
                  <a:pt x="543909" y="4537123"/>
                  <a:pt x="424350" y="4719503"/>
                </a:cubicBezTo>
                <a:cubicBezTo>
                  <a:pt x="424391" y="4717840"/>
                  <a:pt x="344374" y="4880550"/>
                  <a:pt x="309456" y="5074407"/>
                </a:cubicBezTo>
                <a:cubicBezTo>
                  <a:pt x="274253" y="5270251"/>
                  <a:pt x="284189" y="5497243"/>
                  <a:pt x="457687" y="5669848"/>
                </a:cubicBezTo>
                <a:cubicBezTo>
                  <a:pt x="545978" y="5759234"/>
                  <a:pt x="626805" y="5838034"/>
                  <a:pt x="715136" y="5904180"/>
                </a:cubicBezTo>
                <a:cubicBezTo>
                  <a:pt x="759301" y="5937274"/>
                  <a:pt x="805413" y="5967204"/>
                  <a:pt x="855257" y="5993728"/>
                </a:cubicBezTo>
                <a:cubicBezTo>
                  <a:pt x="880199" y="6006989"/>
                  <a:pt x="906073" y="6019440"/>
                  <a:pt x="933124" y="6030999"/>
                </a:cubicBezTo>
                <a:cubicBezTo>
                  <a:pt x="946670" y="6036757"/>
                  <a:pt x="960499" y="6042314"/>
                  <a:pt x="974653" y="6047667"/>
                </a:cubicBezTo>
                <a:cubicBezTo>
                  <a:pt x="988807" y="6052980"/>
                  <a:pt x="1003286" y="6058090"/>
                  <a:pt x="1018129" y="6062997"/>
                </a:cubicBezTo>
                <a:cubicBezTo>
                  <a:pt x="1255624" y="6139567"/>
                  <a:pt x="1583762" y="6164590"/>
                  <a:pt x="2128549" y="6083478"/>
                </a:cubicBezTo>
                <a:cubicBezTo>
                  <a:pt x="2128468" y="6084005"/>
                  <a:pt x="2135849" y="6080963"/>
                  <a:pt x="2150815" y="6075975"/>
                </a:cubicBezTo>
                <a:cubicBezTo>
                  <a:pt x="2197251" y="6110245"/>
                  <a:pt x="2246851" y="6138188"/>
                  <a:pt x="2299087" y="6158993"/>
                </a:cubicBezTo>
                <a:cubicBezTo>
                  <a:pt x="2340575" y="6175540"/>
                  <a:pt x="2384416" y="6187950"/>
                  <a:pt x="2429352" y="6195939"/>
                </a:cubicBezTo>
                <a:cubicBezTo>
                  <a:pt x="2452834" y="6200117"/>
                  <a:pt x="2477046" y="6203158"/>
                  <a:pt x="2501339" y="6204943"/>
                </a:cubicBezTo>
                <a:cubicBezTo>
                  <a:pt x="2520116" y="6206362"/>
                  <a:pt x="2539340" y="6207052"/>
                  <a:pt x="2558725" y="6207052"/>
                </a:cubicBezTo>
                <a:cubicBezTo>
                  <a:pt x="2565093" y="6207052"/>
                  <a:pt x="2571501" y="6206971"/>
                  <a:pt x="2577909" y="6206808"/>
                </a:cubicBezTo>
                <a:cubicBezTo>
                  <a:pt x="2725248" y="6203361"/>
                  <a:pt x="2885119" y="6159033"/>
                  <a:pt x="3049898" y="6077111"/>
                </a:cubicBezTo>
                <a:cubicBezTo>
                  <a:pt x="3353337" y="6138350"/>
                  <a:pt x="3735455" y="6260626"/>
                  <a:pt x="4202131" y="6488955"/>
                </a:cubicBezTo>
                <a:cubicBezTo>
                  <a:pt x="4211540" y="6479344"/>
                  <a:pt x="5350147" y="7300803"/>
                  <a:pt x="6290151" y="6526389"/>
                </a:cubicBezTo>
                <a:cubicBezTo>
                  <a:pt x="6290151" y="6526470"/>
                  <a:pt x="6445845" y="6407195"/>
                  <a:pt x="6591116" y="6136160"/>
                </a:cubicBezTo>
                <a:cubicBezTo>
                  <a:pt x="6609244" y="6102336"/>
                  <a:pt x="6627170" y="6066160"/>
                  <a:pt x="6644568" y="6027632"/>
                </a:cubicBezTo>
                <a:cubicBezTo>
                  <a:pt x="6653248" y="6008368"/>
                  <a:pt x="6661805" y="5988496"/>
                  <a:pt x="6670200" y="5968056"/>
                </a:cubicBezTo>
                <a:cubicBezTo>
                  <a:pt x="6678554" y="5947616"/>
                  <a:pt x="6686747" y="5926567"/>
                  <a:pt x="6694696" y="5904951"/>
                </a:cubicBezTo>
                <a:cubicBezTo>
                  <a:pt x="6726492" y="5818445"/>
                  <a:pt x="6754678" y="5722449"/>
                  <a:pt x="6775929" y="5617045"/>
                </a:cubicBezTo>
                <a:cubicBezTo>
                  <a:pt x="6818432" y="5406357"/>
                  <a:pt x="6833600" y="5157993"/>
                  <a:pt x="6793044" y="4875805"/>
                </a:cubicBezTo>
                <a:close/>
                <a:moveTo>
                  <a:pt x="66364" y="3254827"/>
                </a:moveTo>
                <a:cubicBezTo>
                  <a:pt x="28647" y="3069081"/>
                  <a:pt x="22442" y="2898219"/>
                  <a:pt x="23861" y="2787582"/>
                </a:cubicBezTo>
                <a:cubicBezTo>
                  <a:pt x="24226" y="2759842"/>
                  <a:pt x="25078" y="2732021"/>
                  <a:pt x="26416" y="2704970"/>
                </a:cubicBezTo>
                <a:cubicBezTo>
                  <a:pt x="27024" y="2692763"/>
                  <a:pt x="27714" y="2681407"/>
                  <a:pt x="28403" y="2670903"/>
                </a:cubicBezTo>
                <a:cubicBezTo>
                  <a:pt x="29093" y="2660440"/>
                  <a:pt x="29823" y="2650828"/>
                  <a:pt x="30553" y="2642189"/>
                </a:cubicBezTo>
                <a:cubicBezTo>
                  <a:pt x="33392" y="2607920"/>
                  <a:pt x="36028" y="2588696"/>
                  <a:pt x="36028" y="2588656"/>
                </a:cubicBezTo>
                <a:cubicBezTo>
                  <a:pt x="202388" y="1471665"/>
                  <a:pt x="1115950" y="1212676"/>
                  <a:pt x="1159466" y="1203064"/>
                </a:cubicBezTo>
                <a:lnTo>
                  <a:pt x="1160075" y="1203429"/>
                </a:lnTo>
                <a:lnTo>
                  <a:pt x="1163928" y="1202861"/>
                </a:lnTo>
                <a:cubicBezTo>
                  <a:pt x="2077895" y="1069027"/>
                  <a:pt x="2392284" y="822041"/>
                  <a:pt x="2580099" y="674458"/>
                </a:cubicBezTo>
                <a:cubicBezTo>
                  <a:pt x="2597294" y="660953"/>
                  <a:pt x="2613517" y="648178"/>
                  <a:pt x="2628482" y="636823"/>
                </a:cubicBezTo>
                <a:cubicBezTo>
                  <a:pt x="2862489" y="483440"/>
                  <a:pt x="3099863" y="335898"/>
                  <a:pt x="3333059" y="198819"/>
                </a:cubicBezTo>
                <a:cubicBezTo>
                  <a:pt x="3532351" y="105419"/>
                  <a:pt x="3736185" y="48722"/>
                  <a:pt x="3938923" y="30269"/>
                </a:cubicBezTo>
                <a:cubicBezTo>
                  <a:pt x="4022996" y="22644"/>
                  <a:pt x="4107190" y="21671"/>
                  <a:pt x="4189113" y="27349"/>
                </a:cubicBezTo>
                <a:cubicBezTo>
                  <a:pt x="4208296" y="28687"/>
                  <a:pt x="4226992" y="30350"/>
                  <a:pt x="4245283" y="32337"/>
                </a:cubicBezTo>
                <a:cubicBezTo>
                  <a:pt x="4263573" y="34324"/>
                  <a:pt x="4281418" y="36595"/>
                  <a:pt x="4298817" y="39110"/>
                </a:cubicBezTo>
                <a:cubicBezTo>
                  <a:pt x="4332153" y="43977"/>
                  <a:pt x="4365409" y="50019"/>
                  <a:pt x="4397692" y="57117"/>
                </a:cubicBezTo>
                <a:cubicBezTo>
                  <a:pt x="4616856" y="105297"/>
                  <a:pt x="4741078" y="188315"/>
                  <a:pt x="4768007" y="207741"/>
                </a:cubicBezTo>
                <a:lnTo>
                  <a:pt x="4767967" y="207822"/>
                </a:lnTo>
                <a:lnTo>
                  <a:pt x="4774010" y="212243"/>
                </a:lnTo>
                <a:cubicBezTo>
                  <a:pt x="4837074" y="258193"/>
                  <a:pt x="4892757" y="307468"/>
                  <a:pt x="4941911" y="359380"/>
                </a:cubicBezTo>
                <a:cubicBezTo>
                  <a:pt x="4819229" y="331923"/>
                  <a:pt x="4667916" y="307509"/>
                  <a:pt x="4501920" y="301223"/>
                </a:cubicBezTo>
                <a:cubicBezTo>
                  <a:pt x="4080098" y="288407"/>
                  <a:pt x="3564390" y="376454"/>
                  <a:pt x="3186328" y="847835"/>
                </a:cubicBezTo>
                <a:cubicBezTo>
                  <a:pt x="3099376" y="949792"/>
                  <a:pt x="2800276" y="1630036"/>
                  <a:pt x="1450171" y="1677689"/>
                </a:cubicBezTo>
                <a:cubicBezTo>
                  <a:pt x="1449968" y="1678987"/>
                  <a:pt x="1074340" y="1667307"/>
                  <a:pt x="766602" y="1868343"/>
                </a:cubicBezTo>
                <a:cubicBezTo>
                  <a:pt x="689626" y="1918956"/>
                  <a:pt x="616869" y="1983318"/>
                  <a:pt x="555305" y="2065079"/>
                </a:cubicBezTo>
                <a:cubicBezTo>
                  <a:pt x="524523" y="2105960"/>
                  <a:pt x="496540" y="2151139"/>
                  <a:pt x="472247" y="2200982"/>
                </a:cubicBezTo>
                <a:cubicBezTo>
                  <a:pt x="460121" y="2225924"/>
                  <a:pt x="448887" y="2252001"/>
                  <a:pt x="438707" y="2279295"/>
                </a:cubicBezTo>
                <a:cubicBezTo>
                  <a:pt x="428528" y="2306589"/>
                  <a:pt x="419362" y="2335060"/>
                  <a:pt x="411373" y="2364787"/>
                </a:cubicBezTo>
                <a:cubicBezTo>
                  <a:pt x="347335" y="2601836"/>
                  <a:pt x="356744" y="2920281"/>
                  <a:pt x="498405" y="3313592"/>
                </a:cubicBezTo>
                <a:cubicBezTo>
                  <a:pt x="498608" y="3314606"/>
                  <a:pt x="676040" y="3691776"/>
                  <a:pt x="627495" y="4143812"/>
                </a:cubicBezTo>
                <a:cubicBezTo>
                  <a:pt x="338899" y="3966217"/>
                  <a:pt x="154613" y="3673769"/>
                  <a:pt x="66364" y="3254827"/>
                </a:cubicBezTo>
                <a:close/>
                <a:moveTo>
                  <a:pt x="2577341" y="6184340"/>
                </a:moveTo>
                <a:cubicBezTo>
                  <a:pt x="2552237" y="6184949"/>
                  <a:pt x="2527214" y="6184340"/>
                  <a:pt x="2502961" y="6182515"/>
                </a:cubicBezTo>
                <a:cubicBezTo>
                  <a:pt x="2479398" y="6180771"/>
                  <a:pt x="2455916" y="6177811"/>
                  <a:pt x="2433205" y="6173796"/>
                </a:cubicBezTo>
                <a:cubicBezTo>
                  <a:pt x="2389770" y="6166090"/>
                  <a:pt x="2347389" y="6154086"/>
                  <a:pt x="2307320" y="6138066"/>
                </a:cubicBezTo>
                <a:cubicBezTo>
                  <a:pt x="2261856" y="6119938"/>
                  <a:pt x="2218381" y="6096334"/>
                  <a:pt x="2177338" y="6067621"/>
                </a:cubicBezTo>
                <a:cubicBezTo>
                  <a:pt x="2281161" y="6037528"/>
                  <a:pt x="2552845" y="5982575"/>
                  <a:pt x="3013276" y="6069892"/>
                </a:cubicBezTo>
                <a:cubicBezTo>
                  <a:pt x="2860786" y="6142203"/>
                  <a:pt x="2713487" y="6181177"/>
                  <a:pt x="2577341" y="6184340"/>
                </a:cubicBezTo>
                <a:close/>
              </a:path>
            </a:pathLst>
          </a:custGeom>
          <a:solidFill>
            <a:srgbClr val="3B403A"/>
          </a:solidFill>
          <a:ln w="405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cs typeface="Arial" panose="020B0604020202020204" pitchFamily="34" charset="0"/>
              </a:rPr>
              <a:t>slide title</a:t>
            </a:r>
            <a:endParaRPr lang="ko-KR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674CA24-8966-462C-8463-21E390A8A0E9}"/>
              </a:ext>
            </a:extLst>
          </p:cNvPr>
          <p:cNvSpPr txBox="1"/>
          <p:nvPr/>
        </p:nvSpPr>
        <p:spPr>
          <a:xfrm>
            <a:off x="1729013" y="1423916"/>
            <a:ext cx="866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163248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>
                <a:solidFill>
                  <a:srgbClr val="FF9B82"/>
                </a:solidFill>
              </a:rPr>
              <a:t>Section </a:t>
            </a:r>
            <a:r>
              <a:rPr lang="en-US" altLang="ko-KR" dirty="0">
                <a:solidFill>
                  <a:srgbClr val="FF9B82"/>
                </a:solidFill>
              </a:rPr>
              <a:t>break slide title</a:t>
            </a:r>
            <a:endParaRPr lang="ko-KR" altLang="en-US" dirty="0">
              <a:solidFill>
                <a:srgbClr val="FF9B8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81562-6791-42E7-9AC3-019CD38438D6}"/>
              </a:ext>
            </a:extLst>
          </p:cNvPr>
          <p:cNvSpPr txBox="1"/>
          <p:nvPr/>
        </p:nvSpPr>
        <p:spPr>
          <a:xfrm>
            <a:off x="1729013" y="4233755"/>
            <a:ext cx="287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CF9659-6FD7-40DE-AA1F-EBB326C9EEE4}"/>
              </a:ext>
            </a:extLst>
          </p:cNvPr>
          <p:cNvSpPr/>
          <p:nvPr/>
        </p:nvSpPr>
        <p:spPr>
          <a:xfrm>
            <a:off x="1729013" y="3826323"/>
            <a:ext cx="287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A0B8AC-B46F-4E9E-96FA-210168F95091}"/>
              </a:ext>
            </a:extLst>
          </p:cNvPr>
          <p:cNvSpPr/>
          <p:nvPr/>
        </p:nvSpPr>
        <p:spPr>
          <a:xfrm>
            <a:off x="1729013" y="3306178"/>
            <a:ext cx="24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01.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A3B67-A9F6-4EBC-B203-337C07EAAAC5}"/>
              </a:ext>
            </a:extLst>
          </p:cNvPr>
          <p:cNvSpPr txBox="1"/>
          <p:nvPr/>
        </p:nvSpPr>
        <p:spPr>
          <a:xfrm>
            <a:off x="4660344" y="4233755"/>
            <a:ext cx="287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C1BF747-1A04-4FEA-93C9-4B0F5957AD2F}"/>
              </a:ext>
            </a:extLst>
          </p:cNvPr>
          <p:cNvSpPr/>
          <p:nvPr/>
        </p:nvSpPr>
        <p:spPr>
          <a:xfrm>
            <a:off x="4660344" y="3826323"/>
            <a:ext cx="287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57DBC84-0A9B-4DBC-8206-B6400A7DA38E}"/>
              </a:ext>
            </a:extLst>
          </p:cNvPr>
          <p:cNvSpPr/>
          <p:nvPr/>
        </p:nvSpPr>
        <p:spPr>
          <a:xfrm>
            <a:off x="4660344" y="3306178"/>
            <a:ext cx="24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02.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78D2F-520E-44E6-BC97-3B8DEE573341}"/>
              </a:ext>
            </a:extLst>
          </p:cNvPr>
          <p:cNvSpPr txBox="1"/>
          <p:nvPr/>
        </p:nvSpPr>
        <p:spPr>
          <a:xfrm>
            <a:off x="7591675" y="4233755"/>
            <a:ext cx="287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6475862-92A0-4C34-9B84-BF4F644BF129}"/>
              </a:ext>
            </a:extLst>
          </p:cNvPr>
          <p:cNvSpPr/>
          <p:nvPr/>
        </p:nvSpPr>
        <p:spPr>
          <a:xfrm>
            <a:off x="7591675" y="3826323"/>
            <a:ext cx="287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2EC9B3"/>
                </a:solidFill>
                <a:latin typeface="+mj-lt"/>
              </a:rPr>
              <a:t>Lorem ipsum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AEFA30-35AB-4BEF-8574-8E58C6F143F3}"/>
              </a:ext>
            </a:extLst>
          </p:cNvPr>
          <p:cNvSpPr/>
          <p:nvPr/>
        </p:nvSpPr>
        <p:spPr>
          <a:xfrm>
            <a:off x="7591675" y="3306178"/>
            <a:ext cx="24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75883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9722F93-3983-4F40-B75F-15CC3B6B56E2}"/>
              </a:ext>
            </a:extLst>
          </p:cNvPr>
          <p:cNvSpPr txBox="1"/>
          <p:nvPr/>
        </p:nvSpPr>
        <p:spPr>
          <a:xfrm>
            <a:off x="748947" y="3773824"/>
            <a:ext cx="27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3B403A"/>
                </a:solidFill>
                <a:latin typeface="Damion" panose="02000000000000000000" pitchFamily="2" charset="0"/>
              </a:rPr>
              <a:t>Lorem ipsum dolor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90460B-101F-4ED7-8A0D-F8F3B0852037}"/>
              </a:ext>
            </a:extLst>
          </p:cNvPr>
          <p:cNvSpPr txBox="1"/>
          <p:nvPr/>
        </p:nvSpPr>
        <p:spPr>
          <a:xfrm>
            <a:off x="748947" y="4235489"/>
            <a:ext cx="274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B403A"/>
                </a:solidFill>
              </a:rPr>
              <a:t>amet</a:t>
            </a:r>
            <a:r>
              <a:rPr lang="en-US" altLang="ko-KR" sz="1200" dirty="0">
                <a:solidFill>
                  <a:srgbClr val="3B403A"/>
                </a:solidFill>
              </a:rPr>
              <a:t>, </a:t>
            </a:r>
            <a:r>
              <a:rPr lang="en-US" altLang="ko-KR" sz="12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adipiscing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elit</a:t>
            </a:r>
            <a:r>
              <a:rPr lang="en-US" altLang="ko-KR" sz="1200" dirty="0">
                <a:solidFill>
                  <a:srgbClr val="3B403A"/>
                </a:solidFill>
              </a:rPr>
              <a:t>, sed do </a:t>
            </a:r>
            <a:r>
              <a:rPr lang="en-US" altLang="ko-KR" sz="1200" dirty="0" err="1">
                <a:solidFill>
                  <a:srgbClr val="3B403A"/>
                </a:solidFill>
              </a:rPr>
              <a:t>eiusmod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tempor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incididunt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ut</a:t>
            </a:r>
            <a:r>
              <a:rPr lang="en-US" altLang="ko-KR" sz="1200" dirty="0">
                <a:solidFill>
                  <a:srgbClr val="3B403A"/>
                </a:solidFill>
              </a:rPr>
              <a:t> </a:t>
            </a:r>
            <a:r>
              <a:rPr lang="en-US" altLang="ko-KR" sz="1200" dirty="0" err="1">
                <a:solidFill>
                  <a:srgbClr val="3B403A"/>
                </a:solidFill>
              </a:rPr>
              <a:t>labore</a:t>
            </a:r>
            <a:r>
              <a:rPr lang="en-US" altLang="ko-KR" sz="1200" dirty="0">
                <a:solidFill>
                  <a:srgbClr val="3B403A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3B403A"/>
                </a:solidFill>
              </a:rPr>
              <a:t>aliqua</a:t>
            </a:r>
            <a:r>
              <a:rPr lang="en-US" altLang="ko-KR" sz="1200" dirty="0">
                <a:solidFill>
                  <a:srgbClr val="3B403A"/>
                </a:solidFill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933440-5904-414B-A795-E63450F1583F}"/>
              </a:ext>
            </a:extLst>
          </p:cNvPr>
          <p:cNvSpPr txBox="1"/>
          <p:nvPr/>
        </p:nvSpPr>
        <p:spPr>
          <a:xfrm>
            <a:off x="748947" y="2592382"/>
            <a:ext cx="274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9B82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2800" dirty="0">
              <a:solidFill>
                <a:srgbClr val="FF9B8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EC58AC9-E5F8-4CEB-9679-DA297C8F2402}"/>
              </a:ext>
            </a:extLst>
          </p:cNvPr>
          <p:cNvSpPr/>
          <p:nvPr/>
        </p:nvSpPr>
        <p:spPr>
          <a:xfrm>
            <a:off x="3708400" y="1535491"/>
            <a:ext cx="2387600" cy="3787018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E839AC3-8286-4352-8DCD-224B1C2FB017}"/>
              </a:ext>
            </a:extLst>
          </p:cNvPr>
          <p:cNvSpPr/>
          <p:nvPr/>
        </p:nvSpPr>
        <p:spPr>
          <a:xfrm>
            <a:off x="6352605" y="1535491"/>
            <a:ext cx="2387600" cy="3787018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E2C4D1E-EFD6-41B1-B777-080BB616E867}"/>
              </a:ext>
            </a:extLst>
          </p:cNvPr>
          <p:cNvSpPr/>
          <p:nvPr/>
        </p:nvSpPr>
        <p:spPr>
          <a:xfrm>
            <a:off x="8996810" y="1535491"/>
            <a:ext cx="2387600" cy="3787018"/>
          </a:xfrm>
          <a:prstGeom prst="roundRect">
            <a:avLst>
              <a:gd name="adj" fmla="val 4965"/>
            </a:avLst>
          </a:prstGeom>
          <a:solidFill>
            <a:srgbClr val="2EC9B3"/>
          </a:solidFill>
          <a:ln w="63500" cap="flat">
            <a:noFill/>
            <a:prstDash val="solid"/>
            <a:miter/>
          </a:ln>
          <a:effectLst>
            <a:outerShdw blurRad="127000" dist="6350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885E6D-7D64-4288-AFED-041A981C36C5}"/>
              </a:ext>
            </a:extLst>
          </p:cNvPr>
          <p:cNvSpPr txBox="1"/>
          <p:nvPr/>
        </p:nvSpPr>
        <p:spPr>
          <a:xfrm>
            <a:off x="3946983" y="34342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3FAADD-AC33-4B05-B26D-44291E61EDB9}"/>
              </a:ext>
            </a:extLst>
          </p:cNvPr>
          <p:cNvSpPr txBox="1"/>
          <p:nvPr/>
        </p:nvSpPr>
        <p:spPr>
          <a:xfrm>
            <a:off x="6591187" y="34342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3363CF-1CA6-419C-A375-1B5693E5F151}"/>
              </a:ext>
            </a:extLst>
          </p:cNvPr>
          <p:cNvSpPr txBox="1"/>
          <p:nvPr/>
        </p:nvSpPr>
        <p:spPr>
          <a:xfrm>
            <a:off x="9235391" y="34342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6227EE0-1174-41F3-A1A0-334C38DCB405}"/>
              </a:ext>
            </a:extLst>
          </p:cNvPr>
          <p:cNvGrpSpPr/>
          <p:nvPr/>
        </p:nvGrpSpPr>
        <p:grpSpPr>
          <a:xfrm>
            <a:off x="4595912" y="2285204"/>
            <a:ext cx="612576" cy="610638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D306F8DE-2852-4680-91D2-DF2C2528DF85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B660873-97F3-49D8-A44E-0A15C87AC9B2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3890BE8-E8D5-4447-B8D8-D887C9905463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AB10EFF-BD35-4BD8-9FC6-50A5133FBD5F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957BB842-AFA9-499F-9736-E6052F554B29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1FDB96FC-B73B-4B3B-B425-FC84958F5565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CFC28B2-ADF2-4368-B690-AEC164470A33}"/>
              </a:ext>
            </a:extLst>
          </p:cNvPr>
          <p:cNvGrpSpPr/>
          <p:nvPr/>
        </p:nvGrpSpPr>
        <p:grpSpPr>
          <a:xfrm>
            <a:off x="9887881" y="2300247"/>
            <a:ext cx="605458" cy="580552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32968E25-A4BF-4990-9108-37F2CA94A2CA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C6504795-4072-4F89-A3EC-8F08BA86ABD4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175318D-3C32-4B35-A08D-373699A39EF1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78F82DA-1A0C-47F9-96E9-47FD8185CA47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2A81B2C-27FF-4F66-97C4-4CF4C054B525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8E14ECD8-35E7-4FDC-A4AD-10AC8F419342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4D8FE46-7D12-4A78-B690-2807A5AB29DB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FC4D06B-7AD8-443C-AFEA-E41FA0B737B6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A235C49F-E99F-439E-85D3-508808EC9BC2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0E47380-8C92-4C17-8C57-E191B185B29F}"/>
              </a:ext>
            </a:extLst>
          </p:cNvPr>
          <p:cNvGrpSpPr/>
          <p:nvPr/>
        </p:nvGrpSpPr>
        <p:grpSpPr>
          <a:xfrm>
            <a:off x="7241085" y="2292651"/>
            <a:ext cx="610640" cy="595744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1868E1AC-1E8A-4AD1-87F6-2EC9489C33AC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20ADE993-4807-41DF-9A80-A0CCC237662F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493E4929-09C6-4DFD-B5A6-768895CB4FAF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78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5C8AC6-F39C-44E4-88D4-34DA1AAE93FC}"/>
              </a:ext>
            </a:extLst>
          </p:cNvPr>
          <p:cNvSpPr txBox="1"/>
          <p:nvPr/>
        </p:nvSpPr>
        <p:spPr>
          <a:xfrm>
            <a:off x="1439662" y="1422400"/>
            <a:ext cx="496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2EC9B3"/>
                </a:solidFill>
                <a:latin typeface="+mj-lt"/>
                <a:cs typeface="Arial" panose="020B0604020202020204" pitchFamily="34" charset="0"/>
              </a:rPr>
              <a:t>Lorem ipsum dolor sit </a:t>
            </a:r>
            <a:r>
              <a:rPr lang="en-US" altLang="ko-KR" sz="2800" dirty="0" err="1">
                <a:solidFill>
                  <a:srgbClr val="2EC9B3"/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n-US" altLang="ko-KR" sz="2800" dirty="0">
                <a:solidFill>
                  <a:srgbClr val="2EC9B3"/>
                </a:solidFill>
                <a:latin typeface="+mj-lt"/>
                <a:cs typeface="Arial" panose="020B0604020202020204" pitchFamily="34" charset="0"/>
              </a:rPr>
              <a:t>,</a:t>
            </a:r>
            <a:endParaRPr lang="ko-KR" altLang="en-US" sz="2800" dirty="0">
              <a:solidFill>
                <a:srgbClr val="2EC9B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72F940-51A1-4E0D-84B6-DEC6726A5102}"/>
              </a:ext>
            </a:extLst>
          </p:cNvPr>
          <p:cNvSpPr txBox="1"/>
          <p:nvPr/>
        </p:nvSpPr>
        <p:spPr>
          <a:xfrm>
            <a:off x="1439662" y="2499618"/>
            <a:ext cx="49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labore</a:t>
            </a:r>
            <a:r>
              <a:rPr lang="en-US" altLang="ko-KR" sz="1600" dirty="0">
                <a:solidFill>
                  <a:srgbClr val="3B403A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3B403A"/>
                </a:solidFill>
              </a:rPr>
              <a:t>aliqua</a:t>
            </a:r>
            <a:r>
              <a:rPr lang="en-US" altLang="ko-KR" sz="1600" dirty="0">
                <a:solidFill>
                  <a:srgbClr val="3B403A"/>
                </a:solidFill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68AC97-4614-4CBB-B911-A5FF22F4B7A6}"/>
              </a:ext>
            </a:extLst>
          </p:cNvPr>
          <p:cNvSpPr txBox="1"/>
          <p:nvPr/>
        </p:nvSpPr>
        <p:spPr>
          <a:xfrm>
            <a:off x="1439662" y="3853381"/>
            <a:ext cx="496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>
                <a:solidFill>
                  <a:srgbClr val="2EC9B3"/>
                </a:solidFill>
              </a:rPr>
              <a:t>Ut </a:t>
            </a:r>
            <a:r>
              <a:rPr lang="en-US" altLang="ko-KR" sz="2800" dirty="0" err="1">
                <a:solidFill>
                  <a:srgbClr val="2EC9B3"/>
                </a:solidFill>
              </a:rPr>
              <a:t>enim</a:t>
            </a:r>
            <a:r>
              <a:rPr lang="en-US" altLang="ko-KR" sz="2800" dirty="0">
                <a:solidFill>
                  <a:srgbClr val="2EC9B3"/>
                </a:solidFill>
              </a:rPr>
              <a:t> ad minim </a:t>
            </a:r>
            <a:r>
              <a:rPr lang="en-US" altLang="ko-KR" sz="2800" dirty="0" err="1">
                <a:solidFill>
                  <a:srgbClr val="2EC9B3"/>
                </a:solidFill>
              </a:rPr>
              <a:t>veniam</a:t>
            </a:r>
            <a:r>
              <a:rPr lang="en-US" altLang="ko-KR" sz="2800" dirty="0">
                <a:solidFill>
                  <a:srgbClr val="2EC9B3"/>
                </a:solidFill>
              </a:rPr>
              <a:t>,</a:t>
            </a:r>
            <a:endParaRPr lang="ko-KR" altLang="en-US" sz="2800" dirty="0">
              <a:solidFill>
                <a:srgbClr val="2EC9B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95D181-6340-4C04-BE51-C2E146B90EB5}"/>
              </a:ext>
            </a:extLst>
          </p:cNvPr>
          <p:cNvSpPr txBox="1"/>
          <p:nvPr/>
        </p:nvSpPr>
        <p:spPr>
          <a:xfrm>
            <a:off x="1439662" y="4930599"/>
            <a:ext cx="49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600" dirty="0">
                <a:solidFill>
                  <a:srgbClr val="3B403A"/>
                </a:solidFill>
              </a:rPr>
              <a:t>Ut </a:t>
            </a:r>
            <a:r>
              <a:rPr lang="en-US" altLang="ko-KR" sz="1600" dirty="0" err="1">
                <a:solidFill>
                  <a:srgbClr val="3B403A"/>
                </a:solidFill>
              </a:rPr>
              <a:t>enim</a:t>
            </a:r>
            <a:r>
              <a:rPr lang="en-US" altLang="ko-KR" sz="1600" dirty="0">
                <a:solidFill>
                  <a:srgbClr val="3B403A"/>
                </a:solidFill>
              </a:rPr>
              <a:t> ad minim </a:t>
            </a:r>
            <a:r>
              <a:rPr lang="en-US" altLang="ko-KR" sz="1600" dirty="0" err="1">
                <a:solidFill>
                  <a:srgbClr val="3B403A"/>
                </a:solidFill>
              </a:rPr>
              <a:t>veniam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quis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nostrud</a:t>
            </a:r>
            <a:r>
              <a:rPr lang="en-US" altLang="ko-KR" sz="1600" dirty="0">
                <a:solidFill>
                  <a:srgbClr val="3B403A"/>
                </a:solidFill>
              </a:rPr>
              <a:t> exercitation </a:t>
            </a:r>
            <a:r>
              <a:rPr lang="en-US" altLang="ko-KR" sz="1600" dirty="0" err="1">
                <a:solidFill>
                  <a:srgbClr val="3B403A"/>
                </a:solidFill>
              </a:rPr>
              <a:t>ullamco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laboris</a:t>
            </a:r>
            <a:r>
              <a:rPr lang="en-US" altLang="ko-KR" sz="1600" dirty="0">
                <a:solidFill>
                  <a:srgbClr val="3B403A"/>
                </a:solidFill>
              </a:rPr>
              <a:t> nisi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aliquip</a:t>
            </a:r>
            <a:r>
              <a:rPr lang="en-US" altLang="ko-KR" sz="1600" dirty="0">
                <a:solidFill>
                  <a:srgbClr val="3B403A"/>
                </a:solidFill>
              </a:rPr>
              <a:t> ex </a:t>
            </a:r>
            <a:r>
              <a:rPr lang="en-US" altLang="ko-KR" sz="1600" dirty="0" err="1">
                <a:solidFill>
                  <a:srgbClr val="3B403A"/>
                </a:solidFill>
              </a:rPr>
              <a:t>ea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commodo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consequat</a:t>
            </a:r>
            <a:r>
              <a:rPr lang="en-US" altLang="ko-KR" sz="1600" dirty="0">
                <a:solidFill>
                  <a:srgbClr val="3B403A"/>
                </a:solidFill>
              </a:rPr>
              <a:t>.</a:t>
            </a: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9A88F54-A757-4DCC-8C8B-BA9CDD9FA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4907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9F1C22C-82E9-47A8-8439-74595DE45BA3}"/>
              </a:ext>
            </a:extLst>
          </p:cNvPr>
          <p:cNvSpPr txBox="1"/>
          <p:nvPr/>
        </p:nvSpPr>
        <p:spPr>
          <a:xfrm>
            <a:off x="2484726" y="1003948"/>
            <a:ext cx="722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Wishes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363418-CEDE-4806-9C66-7C037CF9FA64}"/>
              </a:ext>
            </a:extLst>
          </p:cNvPr>
          <p:cNvSpPr txBox="1"/>
          <p:nvPr/>
        </p:nvSpPr>
        <p:spPr>
          <a:xfrm>
            <a:off x="1104900" y="4744558"/>
            <a:ext cx="313651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BFB149A-F191-4D30-891C-D26A4180A370}"/>
              </a:ext>
            </a:extLst>
          </p:cNvPr>
          <p:cNvSpPr/>
          <p:nvPr/>
        </p:nvSpPr>
        <p:spPr>
          <a:xfrm>
            <a:off x="1104900" y="3928336"/>
            <a:ext cx="313651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For your health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98C2F5-7608-4B9E-9798-F0438FE5D996}"/>
              </a:ext>
            </a:extLst>
          </p:cNvPr>
          <p:cNvSpPr txBox="1"/>
          <p:nvPr/>
        </p:nvSpPr>
        <p:spPr>
          <a:xfrm>
            <a:off x="4527745" y="4744558"/>
            <a:ext cx="313651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F6CBA52-26F4-4AB4-87DF-C3DA5F1D9C27}"/>
              </a:ext>
            </a:extLst>
          </p:cNvPr>
          <p:cNvSpPr/>
          <p:nvPr/>
        </p:nvSpPr>
        <p:spPr>
          <a:xfrm>
            <a:off x="4527745" y="3928336"/>
            <a:ext cx="313651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For </a:t>
            </a:r>
            <a:r>
              <a:rPr lang="en-US" altLang="ko-KR" sz="2400">
                <a:solidFill>
                  <a:srgbClr val="2EC9B3"/>
                </a:solidFill>
                <a:latin typeface="+mj-lt"/>
              </a:rPr>
              <a:t>your career</a:t>
            </a:r>
            <a:endParaRPr lang="en-US" altLang="ko-KR" sz="24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CDED91-0178-48B7-ABAF-60A190CD2D33}"/>
              </a:ext>
            </a:extLst>
          </p:cNvPr>
          <p:cNvSpPr txBox="1"/>
          <p:nvPr/>
        </p:nvSpPr>
        <p:spPr>
          <a:xfrm>
            <a:off x="7950590" y="4744558"/>
            <a:ext cx="313651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adipisicing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9AB4944D-97C5-4481-AB07-6AB0272F7228}"/>
              </a:ext>
            </a:extLst>
          </p:cNvPr>
          <p:cNvSpPr/>
          <p:nvPr/>
        </p:nvSpPr>
        <p:spPr>
          <a:xfrm>
            <a:off x="7950590" y="3743670"/>
            <a:ext cx="3136510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For </a:t>
            </a:r>
            <a:r>
              <a:rPr lang="en-US" altLang="ko-KR" sz="2400">
                <a:solidFill>
                  <a:srgbClr val="2EC9B3"/>
                </a:solidFill>
                <a:latin typeface="+mj-lt"/>
              </a:rPr>
              <a:t>your happiness</a:t>
            </a:r>
            <a:endParaRPr lang="en-US" altLang="ko-KR" sz="24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4DEA3938-4DB7-429C-84F9-0BBBD9CFC04B}"/>
              </a:ext>
            </a:extLst>
          </p:cNvPr>
          <p:cNvSpPr/>
          <p:nvPr/>
        </p:nvSpPr>
        <p:spPr>
          <a:xfrm>
            <a:off x="2126153" y="2335389"/>
            <a:ext cx="1094004" cy="1094004"/>
          </a:xfrm>
          <a:prstGeom prst="ellipse">
            <a:avLst/>
          </a:prstGeom>
          <a:solidFill>
            <a:srgbClr val="2EC9B3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8C0C925A-56D2-4FA2-B441-8891D4FEF372}"/>
              </a:ext>
            </a:extLst>
          </p:cNvPr>
          <p:cNvSpPr/>
          <p:nvPr/>
        </p:nvSpPr>
        <p:spPr>
          <a:xfrm>
            <a:off x="5548998" y="2335389"/>
            <a:ext cx="1094004" cy="1094004"/>
          </a:xfrm>
          <a:prstGeom prst="ellipse">
            <a:avLst/>
          </a:prstGeom>
          <a:solidFill>
            <a:srgbClr val="2EC9B3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F6DBA8E6-FF5B-4D71-B75D-D1A69B8A8D4C}"/>
              </a:ext>
            </a:extLst>
          </p:cNvPr>
          <p:cNvSpPr/>
          <p:nvPr/>
        </p:nvSpPr>
        <p:spPr>
          <a:xfrm>
            <a:off x="8971843" y="2335389"/>
            <a:ext cx="1094004" cy="1094004"/>
          </a:xfrm>
          <a:prstGeom prst="ellipse">
            <a:avLst/>
          </a:prstGeom>
          <a:solidFill>
            <a:srgbClr val="2EC9B3"/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70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B775B5-8E9F-472A-84EE-3CAAF4DAE2D9}"/>
              </a:ext>
            </a:extLst>
          </p:cNvPr>
          <p:cNvSpPr txBox="1"/>
          <p:nvPr/>
        </p:nvSpPr>
        <p:spPr>
          <a:xfrm>
            <a:off x="1008358" y="4454004"/>
            <a:ext cx="4857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Lorem ipsum dolor sit </a:t>
            </a:r>
            <a:r>
              <a:rPr lang="en-US" altLang="ko-KR" sz="2400" dirty="0" err="1">
                <a:solidFill>
                  <a:srgbClr val="2EC9B3"/>
                </a:solidFill>
                <a:latin typeface="+mj-lt"/>
              </a:rPr>
              <a:t>amet</a:t>
            </a:r>
            <a:endParaRPr lang="en-US" altLang="ko-KR" sz="24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C6DEE-BDEC-4E93-BA61-1B4ADD97140A}"/>
              </a:ext>
            </a:extLst>
          </p:cNvPr>
          <p:cNvSpPr txBox="1"/>
          <p:nvPr/>
        </p:nvSpPr>
        <p:spPr>
          <a:xfrm>
            <a:off x="1008358" y="5015959"/>
            <a:ext cx="4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labore</a:t>
            </a:r>
            <a:r>
              <a:rPr lang="en-US" altLang="ko-KR" sz="1600" dirty="0">
                <a:solidFill>
                  <a:srgbClr val="3B403A"/>
                </a:solidFill>
              </a:rPr>
              <a:t> et dolore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923F8-5C52-4EA5-97EB-3AB8D8130554}"/>
              </a:ext>
            </a:extLst>
          </p:cNvPr>
          <p:cNvSpPr txBox="1"/>
          <p:nvPr/>
        </p:nvSpPr>
        <p:spPr>
          <a:xfrm>
            <a:off x="6326481" y="4454004"/>
            <a:ext cx="4857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2EC9B3"/>
                </a:solidFill>
                <a:latin typeface="+mj-lt"/>
              </a:rPr>
              <a:t>Lorem ipsum dolor sit </a:t>
            </a:r>
            <a:r>
              <a:rPr lang="en-US" altLang="ko-KR" sz="2400" dirty="0" err="1">
                <a:solidFill>
                  <a:srgbClr val="2EC9B3"/>
                </a:solidFill>
                <a:latin typeface="+mj-lt"/>
              </a:rPr>
              <a:t>amet</a:t>
            </a:r>
            <a:endParaRPr lang="en-US" altLang="ko-KR" sz="24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FDAA2F-1768-4D18-8322-DE6996AEF1F4}"/>
              </a:ext>
            </a:extLst>
          </p:cNvPr>
          <p:cNvSpPr txBox="1"/>
          <p:nvPr/>
        </p:nvSpPr>
        <p:spPr>
          <a:xfrm>
            <a:off x="6326481" y="5015959"/>
            <a:ext cx="485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600" dirty="0">
                <a:solidFill>
                  <a:srgbClr val="3B403A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B403A"/>
                </a:solidFill>
              </a:rPr>
              <a:t>amet</a:t>
            </a:r>
            <a:r>
              <a:rPr lang="en-US" altLang="ko-KR" sz="1600" dirty="0">
                <a:solidFill>
                  <a:srgbClr val="3B403A"/>
                </a:solidFill>
              </a:rPr>
              <a:t>, </a:t>
            </a:r>
            <a:r>
              <a:rPr lang="en-US" altLang="ko-KR" sz="1600" dirty="0" err="1">
                <a:solidFill>
                  <a:srgbClr val="3B403A"/>
                </a:solidFill>
              </a:rPr>
              <a:t>consectetur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adipiscing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elit</a:t>
            </a:r>
            <a:r>
              <a:rPr lang="en-US" altLang="ko-KR" sz="1600" dirty="0">
                <a:solidFill>
                  <a:srgbClr val="3B403A"/>
                </a:solidFill>
              </a:rPr>
              <a:t>, sed do </a:t>
            </a:r>
            <a:r>
              <a:rPr lang="en-US" altLang="ko-KR" sz="1600" dirty="0" err="1">
                <a:solidFill>
                  <a:srgbClr val="3B403A"/>
                </a:solidFill>
              </a:rPr>
              <a:t>eiusmod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tempor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incididunt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ut</a:t>
            </a:r>
            <a:r>
              <a:rPr lang="en-US" altLang="ko-KR" sz="1600" dirty="0">
                <a:solidFill>
                  <a:srgbClr val="3B403A"/>
                </a:solidFill>
              </a:rPr>
              <a:t> </a:t>
            </a:r>
            <a:r>
              <a:rPr lang="en-US" altLang="ko-KR" sz="1600" dirty="0" err="1">
                <a:solidFill>
                  <a:srgbClr val="3B403A"/>
                </a:solidFill>
              </a:rPr>
              <a:t>labore</a:t>
            </a:r>
            <a:r>
              <a:rPr lang="en-US" altLang="ko-KR" sz="1600" dirty="0">
                <a:solidFill>
                  <a:srgbClr val="3B403A"/>
                </a:solidFill>
              </a:rPr>
              <a:t> et dolore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22CA99-109F-4674-9D5F-4DA38D8BA4EC}"/>
              </a:ext>
            </a:extLst>
          </p:cNvPr>
          <p:cNvSpPr txBox="1"/>
          <p:nvPr/>
        </p:nvSpPr>
        <p:spPr>
          <a:xfrm>
            <a:off x="2998843" y="833244"/>
            <a:ext cx="619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ko-KR" sz="4000"/>
              <a:t>Place subtitle text here</a:t>
            </a:r>
            <a:endParaRPr lang="ko-KR" altLang="en-US" sz="4000" dirty="0"/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3C7325BF-3372-44D4-BF84-E9F9D015B1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44AC01-0768-4160-A048-E8752EC72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71802600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1065</Words>
  <Application>Microsoft Office PowerPoint</Application>
  <PresentationFormat>와이드스크린</PresentationFormat>
  <Paragraphs>162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Arial Unicode MS</vt:lpstr>
      <vt:lpstr>Poppins Light</vt:lpstr>
      <vt:lpstr>맑은 고딕</vt:lpstr>
      <vt:lpstr>Arial</vt:lpstr>
      <vt:lpstr>Poppins Black</vt:lpstr>
      <vt:lpstr>Wingdings</vt:lpstr>
      <vt:lpstr>Damion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279</cp:revision>
  <dcterms:created xsi:type="dcterms:W3CDTF">2019-04-06T05:20:47Z</dcterms:created>
  <dcterms:modified xsi:type="dcterms:W3CDTF">2021-06-27T04:43:01Z</dcterms:modified>
</cp:coreProperties>
</file>